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признаки глагола и прилагательного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 признак предмета.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как особая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глагольной основы, но отвечает на вопросы прилагательного. Оно называет признак предмета по действию и поэтому объединяет свойства двух частей речи.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причастие получает от глагола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всегда связано с действием предмета или с действием, направленным на него. Поэтому в слове слышится глагольная основа: читающий, построенный, умывающийся.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Залог и возвратность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могут сохраняться залог и возвратность, если они есть у производящего глагола. Это помогает понять, кто выполняет действие и как оно связано с предметом.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глагол, причастие сохраняет вид и время. Оно может обозначать действие, которое происходит сейчас, или уже завершено: играющий, прочитанный, написанный.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не просто описывает предмет, а показывает его через действие. Поэтому важно находить исходный глагол: от него зависит значение, форма и правильное употребление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причастие получает от прилагательного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родам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как и прилагательное, изменяется по родам: написанный, написанная, написанное. Это позволяет согласовать его с существительным и точно указать признак предмета.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числам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употребляется в единственном и множественном числе: построенный дом — построенные дома. Такая форма помогает согласовать слово с тем, о чём идёт речь в предложении.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причастие склоняется по падежам, как прилагательное. Благодаря этому оно легко входит в словосочетание и связывается с существительным по смыслу и грамматике.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чаще всего является определением. Оно уточняет признак предмета, как прилагательное, но делает это через действие: горящая свеча, закрытое окно.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причастие в слове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причастие от других частей речи на примерах из школьной практики.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признак в одном слове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одновременно передаёт действие и признак предмета. Оно показывает, что происходит с предметом, и помогает описать его точнее, чем обычное прилагательное.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легко увидеть причастия на знакомом материале: решающая задачу ученица, прочитанная книга, украшенный класс, написанное упражнение. Все они соединяют действие и характеристику предмета.
</a:t>
            </a:r>
            <a:endParaRPr lang="en-US" sz="2812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двойной природы причастия помогает правильно разбирать слова и строить предложения. Тогда легче отличать причастие от прилагательного и не путать его форму и значение.
</a:t>
            </a:r>
            <a:endParaRPr lang="en-US" sz="2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96628"/>
            <a:ext cx="10121400" cy="4339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глагола, прилагательного и причастия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похожи и чем различаются три группы слов.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значение действия и признаки прилагательного, поэтому занимает промежуточное положение между двумя частями речи.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и прошедшие причастия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причастия показывают действие, которое происходит в данный момент: читающий, играющий, строящий. Они помогают представить предмет в процессе действия.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97119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причастия называют признак по уже завершённому действию: прочитанный, построенный, написанный. Такие формы подчёркивают результат, а не сам процесс.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признаки легче всего заметить в слове.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заметны род и число, а залог и возвратность встречаются реже. Это подтверждает двойную грамматическую природу причастия.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грамматические признаки чаще встречаются у причастий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примеров из учебных текстов по русскому языку, 7 класс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причастия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изменяются по родам, числам и падежам: написанный, написанная, написанное, написанные. Они чаще отвечают на вопрос какой? и входят в состав определения.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не склоняются и обычно выступают сказуемым: книга прочитана, дом построен, урок проверен. Такая форма передаёт результат действия.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отличить формы, нужно проверить изменение слова и его роль в предложении. Если слово не склоняется и сообщает итог действия, перед нами краткое причастие.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его значение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 — это причастие вместе с зависимыми словами. Он работает как единое целое и уточняет признак предмета, делая высказывание более точным и содержательным.
</a:t>
            </a:r>
            <a:endParaRPr lang="en-US" sz="2729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добавляет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помогает показать не только сам предмет, но и обстоятельства действия: кто его выполнил, когда и где оно произошло. Благодаря этому описание становится конкретнее и выразительнее.
</a:t>
            </a:r>
            <a:endParaRPr lang="en-US" sz="2639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причастный оборот позволяет уместить больше информации в одном предложении без лишних повторов. Это делает речь более компактной и плавной.
</a:t>
            </a:r>
            <a:endParaRPr lang="en-US" sz="26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зависимые слова у причастия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на примере словосочетаний с причастием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прилагательное кажется причастием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видят необычное слово и сразу называют его причастием. Но зеленый и усталый просто обозначают признак предмета, а зеленеющий и уставший связаны с действием. Помогает проверка: можно ли подобрать глагол-основу и увидеть признак по действию.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пропускают глагольные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 — смотреть только на окончание и не замечать, от какого действия образовано слово. У причастия важно определить время, вид и возвратность. Если этого не сделать, легко перепутать написанный и пишущий, хотя смысл у них разный.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причастия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причастия на 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словах сочетаются глагольная основа, вопрос и признаки прилагательного.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видно общее: причастие связано с действием, но в предложении ведёт себя как признак предмета.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причастия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 два временных типа причастий на одинаковом наборе школьных примеров.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причастия показывают действие в процессе, а прошедшие — уже завершённый результат. Такое деление помогает быстрее понимать значение слова.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и прошедшие причастия в примерах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 теме урока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причастие делает речь точнее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Короче, чем с «который»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заменить более длинную конструкцию с союзным словом который. Вместо фразы дети, которые читают книгу, можно сказать читающие книгу дети, и смысл сохранится без лишних слов.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книжное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делают речь не только короче, но и более точной по стилю. Поэтому их часто используют в учебных текстах, описаниях природы и художественных произведениях, где важна выразительность.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смысла в одном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причастий можно сразу назвать предмет, действие и его признак. Это удобно, когда нужно передать информацию компактно и при этом не потерять важные детали.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32197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51691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7203575"/>
            <a:ext cx="5376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причастия с орфографией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написать причастие, важно определить глагол-основу. От него зависит выбор суффикса и общее написание слова, поэтому анализ начинается со смысла действия.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вид
</a:t>
            </a:r>
            <a:pPr algn="l" indent="0" marL="0">
              <a:lnSpc>
                <a:spcPct val="9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 помогают отличить формы, связанные с действием сейчас и с уже завершённым действием. Именно поэтому пишущий и написанный пишутся по-разному и обозначают разные ситуации.
</a:t>
            </a:r>
            <a:endParaRPr lang="en-US" sz="2784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причастия тоже влияет на написание. Полные причастия обычно пишутся как определение, а краткие чаще входят в состав сказуемого и показывают результат действия.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последовательность анализа от смысла к форме слова и помогает не пропустить важный признак.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пройти все пять шагов, причастие легче отличить от прилагательного и глагола. Проверка становится коротким и надёжным алгоритмом.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причастия по шагам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причастия по материалам школьного курса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распознаётся только по двум сторонам сразу: глагольной и прилагательной. Именно это сочетание делает его особой формой и помогает правильно анализировать слово.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признаков нужно учитывать одновременно.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причастия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причастии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 признак предмета, поэтому его нельзя рассматривать только как глагол или только как прилагательное. Умение видеть обе стороны помогает точно разбирать слова и понимать текст.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2026-05-28T09:49:39Z</dcterms:created>
  <dcterms:modified xsi:type="dcterms:W3CDTF">2026-05-28T09:49:39Z</dcterms:modified>
</cp:coreProperties>
</file>