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Бунин-поэт: лирика Серебряного 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Бунина — это ясность, память и тихая философия уходящего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 поэзия рубежа веков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писал в эпоху, когда русская литература искала новые формы. Он сохранил верность классической традиции, но сделал стих точнее, зрительнее и психологически глубже, соединив гармонию XIX века с нервом Серебряного 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поэта в основных датах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родился в Воронеже. Детство в Орловской губернии дало ему живое чувство усадебного и крестьянского мира.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1891 — первая книга стихов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первого поэтического сборника обозначила Бунина как самостоятельного лирика, внимательно работающего со словом и ритмом.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 — эмиграция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 из России он жил в Константинополе и затем во Франции. Разлука усилила в его стихах мотивы памяти и утраты.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 — Нобелевская премия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закрепила международное признание Бунина, уже известного как крупного прозаика и поэта классической школы.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усадьба и деревенский мир в поэзии Бунина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сад и дом, который пустеет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усадьба часто возникает не как парадный образ, а как пространство памяти. Старый дом, заросший сад и тихие аллеи передают ощущение жизни, которая уходит, но ещё хранит следы человеческого присутствия.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поле, поздняя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пейзаж у Бунина строится на простых, узнаваемых деталях: просёлочная дорога, влажная земля, голые ветви, серое небо. Эти образы создают не бытовой фон, а эмоциональную картину России, увиденной в момент её тихого исчезновения.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Бунина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Бунина не отделена от человека: она передаёт его настроение, память и чувство времени. Через пейзаж поэт показывает красоту мира и её мгновенность.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его стихах редко бывает счастливой и завершённой. Чаще это переживание расставания, недосказанности и сохранённого в памяти мгновения, которое уже нельзя вернуть.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Родины, одиночества, смерти и течения времени связывает отдельные стихи в единый мир. Бунин пишет о жизни как о пути к утрате, но не теряет уважения к её красоте.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в поэзии Бунина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мотивов хорошо совпадает с общей тональностью бунинской лирики: спокойной, но внутренне напряжённой.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природа и память; значит, Бунин прежде всего фиксирует ускользающую красоту и её след в сознании.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выборка стихотворений Бунина: «Листопад», «Родина», «Одиночество», «Памяти» и тексты эмигрантского периода
</a:t>
            </a:r>
            <a:endParaRPr lang="en-US" sz="5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лирика: точность наблюдения и музыкальность
</a:t>
            </a:r>
            <a:endParaRPr lang="en-US" sz="2114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пишет пейзаж так, будто видит его вблизи: у него важны цвет, свет, влажность воздуха и малейшее движение листвы или тумана.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поэта всегда несёт смысл. Осень, вечер, снег или дорога становятся знаками времени, тишины, ожидания и внутреннего раздумья.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возникает из мягких повторов, плавного ритма и точных созвучий. Поэтому бунинский пейзаж одновременно зрителен, звучен и философски насыщен.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«Листопад» осенний лес не просто описан, а услышан и пережит как медленное прощание с красотой, которое не вызывает громкой жалобы.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32723"/>
            <a:ext cx="794400" cy="70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чувство, память, невозвратность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у Бунина часто связано не с встречей, а с разрывом. Герои оказываются разделены временем, обстоятельствами или внутренней невозможностью быть вместе.
</a:t>
            </a:r>
            <a:endParaRPr lang="en-US" sz="1074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мгновении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сохраняется в памяти как яркий, но краткий опыт. Бунин показывает, что именно утраченный миг становится особенно значимым для человека.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избегает открытой сентиментальности. Спокойный тон делает переживание ещё сильнее: читатель чувствует драму не по словам, а по их точному и сдержанному выбору.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стихотворения Бунина и их 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стихотворения, дата создания, тема и художественная особенность.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заметны точность детали и эмоциональная сдержанность; различаются лишь ведущие оттенки — от пейзажности до философского раздумья.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издание стихотворений И. А. Бунина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бунинских стихов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выбирает слова предельно тщательно: его эпитеты точны, синтаксис ясен, а образ всегда опирается на конкретную видимую деталь, а не на общую абстракцию.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стиха строится на повторах, мягких созвучиях и плавном ритме. Благодаря этому даже простая картина природы получает внутреннюю музыкальность и цельность.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редко прибегает к резким метафорам, но если использует их, то делает это очень точно. Поэтому его стихи производят впечатление строгой, спокойной и глубокой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бунинский лирический образ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поэтического движения в лирике Ивана Бунина: от точной детали к философскому обобщению.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 традиция русской классики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унаследовал от Пушкина ясность, чувство меры и доверие к точному слову, благодаря чему его стихи сохраняют классическую гармонию даже при глубокой внутренней драме.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Фета он воспринял тонкость зрительного и звукового впечатления: у Бунина пейзаж не описывается, а как будто слышится и видится в движении света, воздуха и тишины.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Тютчевская философская напряжённость проявляется в его внимании к тайне времени, хрупкости бытия и противоречию между красотой мира и его неизбежным исчезновением.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Бунин не повторяет предшественников: его поэзия отличается сдержанной интонацией, предметностью образов и особой печалью, которая делает классическую форму удивительно современной.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лирики Бунина по периодам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хорошо видно, что развитие идёт не через разрыв, а через постепенное усложнение образа и усиливающееся чувство исторической утраты.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заметнее философская концентрация и эмигрантская память при сохранении классической чёткости формы.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Ивана Бунина, школьная периодизация творчества; данные для учебной визуализации.
</a:t>
            </a:r>
            <a:endParaRPr lang="en-US" sz="6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образ утраченной Родины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 из России Бунин пишет о родине не отвлечённо, а через конкретные следы прошлого: сад, дорогу, дом, запахи, голоса и редкие мгновения счастья, уже ставшие памятью.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создают ощущение личной и исторической разлуки: родина у Бунина существует как внутреннее пространство, которое невозможно вернуть, но можно сохранить в слове и в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мотивы: время, жизнь и смерть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1890-е: внимание к мгновению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фиксируют красоту конкретного момента и уже содержат ощущение его быстрого исчезновения.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1900–1910-е: время как утрата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усиливается мысль о непрочности счастья: любое переживание оказывается хрупким и невозвратным.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1920–1930-е: память как опора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философский мотив становится особенно острым: память и точность видения помогают сохранить человеческую цельность.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бунинской лирике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повторяются не только сами предметы, но и состояния перехода: затихание, увядание, ожидание, сумеречный свет и влажный воздух.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у Бунина работают как язык памяти и размышления о времени, а не только как пейзажная декорация.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школьная выборка стихотворений Ивана Бунина для учебного анализа, без претензии на полную статистику.
</a:t>
            </a:r>
            <a:endParaRPr lang="en-US" sz="5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мастерство и стиховая форма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уверенно использует классические размеры и строит строку так, чтобы внешняя строгость не мешала внутренней подвижности чувства и мысли.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держатся на точной ритмике, паузах, повторах и звуковых перекличках, которые создают мягкое, но очень выразительное музыкальное звучание.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у Бунина не означает простоты: за сжатой формой скрываются сильный образ, психологическая глубина и тщательно выверенная композиционная завершённость.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037" y="1295896"/>
            <a:ext cx="1089900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0567" y="1295896"/>
            <a:ext cx="1226137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Бунин-поэт важен сегодня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показывает, как одно верно найденное слово может передать не только предмет, но и настроение, память, движение времени и скрытую драму переживания.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человека 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учат видеть в природе не фон, а живую среду смысла, где личное чувство связано с общим ритмом мира и сменой сезонов.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художественной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Бунин важен как пример классической ясности, которая помогает читать сложные темы утраты и перемен без упрощения и поверхностных выводов.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выделяет Бунина среди поэтов Серебряного века
</a:t>
            </a:r>
            <a:endParaRPr lang="en-US" sz="2323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поэтики Бунина с общим литературным контекстом эпохи.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выделяется соединением классической ясности, предметной точности и глубокой философичности при сравнительно сдержанном использовании модернистской символики.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наблюдений о поэзии Ивана Бунина и Серебряном веке.
</a:t>
            </a:r>
            <a:endParaRPr lang="en-US" sz="7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Бунин как поэт памяти, ясности и утраты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остаётся поэтом, который научил видеть красоту в её уходящем состоянии. Его лирика соединяет точность, сдержанность и память, превращая личное переживание в вечную художественную ценность.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2026-05-20T03:10:43Z</dcterms:created>
  <dcterms:modified xsi:type="dcterms:W3CDTF">2026-05-20T03:10:43Z</dcterms:modified>
</cp:coreProperties>
</file>