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jpe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jpe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Мудрый выбор в жизни четвероклассника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Останавливайся, думай и выбирай добрый, безопасный шаг.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умение выбирать важно в 4 классе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четвероклассник делает десятки маленьких выборов: в классе, на перемене, дома и на улице. Именно они влияют на настроение, дружбу, безопасность и доверие окружающих. Ошибки бывают у всех — и это тоже важный урок.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мудрый выбор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Мудрый выбор не бывает самым быстрым по времени, зато он лучше подходит людям и ситуации. Он помогает не поддаться первым эмоциям и увидеть, что произойдёт потом.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спешить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мудрое решение выглядит очень просто: подождать своей очереди, попросить прощения, отказаться от плохой идеи или помочь тому, кому трудно. Именно так проявляется уважение.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добро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решение всегда смотрит на правду, доброту, безопасность и школьные или домашние правила. Оно не создаёт лишних проблем и помогает сохранить порядок вокруг.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Учитывать правила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выбор учитывает не только сегодняшний момент, но и то, что будет дальше. Если поступок помогает людям и не вредит никому, значит, он выбран мудро.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о последствиях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вопроса перед решением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344100" y="2195675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заглянуть на шаг вперёд и представить результат поступка. Иногда то, что кажется удобным сейчас, позже создаёт проблему, обиду или лишнюю работу.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344090" y="1868215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будет потом?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44100" y="32011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проверить, не станет ли от решения больно, обидно или опасно мне и другим. Если ответ хоть немного тревожит, стоит поискать более безопасный вариант.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344090" y="28736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навредит ли это?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44100" y="4206520"/>
            <a:ext cx="5345100" cy="5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лучший шаг не самый громкий и не самый быстрый. Можно помочь, спросить, подождать или спокойно объяснить — и тогда решение станет и добрым, и умным.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44090" y="3879060"/>
            <a:ext cx="52665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ли добрее путь?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хорошему решению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не торопиться и выбирать осознанно.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перед выбором помогает думать яснее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Секунда тишины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уже хотел ответить резко, но остановился и посчитал до пяти. За эти несколько секунд злость стала тише, а слова — спокойнее. Иногда короткая пауза спасает разговор лучше любого длинного объяснения.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 в голове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увидела воображаемый светофор: красный — стоп, жёлтый — подумай, зелёный — действуй. Она глубоко вдохнула, огляделась и только потом сделала шаг. Такой простой образ помогает не путаться, когда всё вокруг кажется очень срочным.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перед действием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или поступком полезно тихо спросить себя: «Что будет потом?» Этот маленький вопрос работает как фонарик в темноте. Он показывает, куда может привести решение, и помогает выбрать более разумный путь.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88155"/>
            <a:ext cx="493200" cy="43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Мудрый выбор в школе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Вернуть чужое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Нашёл чужую вещь — лучше сразу отдать её учителю или владельцу. Так сохраняется доверие, а человек не переживает из-за потери. Добрый поступок в школе запоминается надолго.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Поднять руку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поднимает руку вместо крика, в классе становится спокойнее и понятнее. Учитель слышит ответ, а одноклассники не перебивают друг друга и легче сосредотачиваются на уроке.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Ждать очередь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спокойно ждать своей очереди показывает уважение к другим детям. Оно помогает избежать толкотни, споров и лишней суеты. Иногда именно терпение делает перемену намного дружелюбнее.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списывать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работа помогает увидеть, что ребёнок уже умеет сам, а что ещё нужно повторить. Если не списывать, знания становятся прочнее, а успех — настоящим, а не случайным.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Мудрый выбор дома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убирает постель, складывает вещи и не оставляет игрушки на проходе. Так дома становится удобнее и безопаснее для всех, а день начинается без лишней беготни.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взрослый попросил помочь, ребёнок выполняет небольшое дело без напоминаний. Это может быть полить цветы, собрать книги или накрыть на стол. Такая помощь показывает заботу о семье.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сломалось или произошло случайно, важно сказать правду. Честный разговор помогает решить проблему спокойно, а не превращать её в домашний детектив с пропавшими виноватыми.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Мудрый выбор среди друзей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придумали спор, который мог закончиться неприятностями. Один мальчик вежливо сказал «нет» и предложил игру без риска. Иногда именно спокойный отказ останавливает плохую идею и показывает, что смелость бывает тихой.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шалость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нечаянно уронил чужую тетрадь и испугался. Мудрый выбор — не смеяться, а помочь поднять вещи и спокойно разобраться в ситуации. Поддержка в трудный момент делает дружбу надёжнее и учит быть добрее.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друг ошибся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в компании начинает дразнить новичка, мудрый друг не подхватывает обидные шутки. Он может сменить тему, защитить одноклассника или позвать взрослого. Так дружба становится местом, где всем спокойно.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не ранят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чувства мешают думать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5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внутри всё кипит, полезно сказать самому себе: «Я злюсь» или «Я волнуюсь». Это помогает заметить эмоцию, а не быть её заложником, как в смешной, но полезной игре с эмоциями.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5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чувство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283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секунд тишины дают голове время остыть. Можно глубоко вдохнуть, посчитать до пяти или просто отойти на шаг. После такой паузы легче не наговорить лишнего и выбрать спокойный ответ.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83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короткую паузу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091350" y="3454432"/>
            <a:ext cx="25773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чувства часто подталкивают к быстрому поступку, но потом может стать неловко или обидно. Если вспомнить, что будет дальше, легче выбрать решение, которое не создаст новых проблем.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091350" y="2727375"/>
            <a:ext cx="25773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 о последствиях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подумай, потом выбирай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сравнить варианты и увидеть последствия до шага вперёд.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 ошибках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честно сказать себе, что выбор был неудачным. Такое признание не стыдит, а помогает понять причину и не прятать проблему под коврик.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Признай поступок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пострадал, нужно попросить прощения и по возможности исправить вред. Это показывает уважение к людям и учит отвечать за свои слова и дела.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Извинись и исправь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вспомнить, что именно помешало выбрать лучшее решение: спешка, обида, невнимательность или желание быть как все. Тогда ошибку легче не повторить.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Пойми причину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выводов стоит сделать новый шаг уже спокойнее и внимательнее. Так ошибка превращается в урок, а ребёнок становится смелее и увереннее.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снова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смелость помогает выбрать правильно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поддался на «слабо»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мальчика звали перепрыгнуть через мокрую лужу ради смеха. Он остановился, подумал и отказался, хотя ребята хихикали. Через минуту все уже искали сухую тропинку, а он спокойно пошёл дальше, не рискуя и не хвастаясь.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Сказала правду у доски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ошиблась в ответе и могла промолчать, чтобы не получить замечание. Но она честно сказала, что не уверена. Учитель помог ей разобраться, и класс увидел: признать незнание тоже бывает смелым и очень умным решением.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Позвал на помощь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заметил, что младший ребёнок растерялся у дороги и не знает, куда идти. Он не стал изображать героя и не побежал один, а сразу позвал взрослого. Так тихая смелость помогла избежать опасности.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ответственность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маленькое решение меняет настроение, порядок или чьи-то планы. Поэтому полезно заранее подумать, что будет потом, чтобы не исправлять последствия в спешке и без лишнего шума.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шага есть итог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выбирает честно и аккуратно, ему начинают больше доверять. А доверие — это не просто приятное слово, а очень важная основа дружбы, учёбы и семейного мира.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о доверии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классе, дома и на улице одно неосторожное действие быстро затрагивает других людей. Аккуратность, уважение к правилам и внимательность делают жизнь вокруг спокойнее и удобнее.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общее пространство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человек не ищет виноватого рядом, если ошибка случилась по его вине. Он признаёт поступок, говорит правду и помогает исправить ситуацию, а не прячется за отговорками.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перекладывать вину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49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3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29175" y="3383739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полезно попросить совет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20176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ты не уверен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3349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решение кажется запутанным, лучше спросить взрослого, чем гадать наугад. Точный вопрос помогает быстрее понять ситуацию и не попасть в ещё более трудное положение.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405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риск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723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может быть опасным, совет особенно нужен сразу. Взрослый поможет оценить, как действовать безопасно, и подскажет спокойный порядок шагов без лишней паники.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711900" y="3333514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мнения разные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3029175" y="3934989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услышать не только одного человека, но и сравнить несколько спокойных советов. Тогда легче выбрать разумный вариант и понять, какой шаг действительно подходит именно сейчас.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остановиться и позвать взрослого
</a:t>
            </a:r>
            <a:endParaRPr lang="en-US" sz="248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ситуации, где ребёнок не должен решать всё один.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Мудрые поступки вокруг нас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карандаш на уроке может стать знаком доброжелательности. Когда ребёнок спокойно делится нужной вещью, он помогает однокласснику и показывает, что умеет быть внимательным к другим.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Поделиться карандашом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мудрость выглядит совсем просто: подать руку младшему ребёнку у дороги или показать безопасный путь. Такой поступок маленький, но в нём много заботы и уважения.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младшему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списывать — это не скучное правило, а умный выбор. Он помогает уважать чужой труд и учит полагаться на свои знания, даже если это немного труднее.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подглядывать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знает ответ, он говорит его сам, а не подсказывает себе шёпотом из соседней парты. Честность делает учёбу справедливой и помогает лучше понять материал.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Ответить честно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помогают выбирать мудро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представлять, как поступок повлияет на друзей, учителя, родителей или прохожих. Такой взгляд помогает выбрать не только удобный, но и справедливый вариант.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о других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пошло не так, честное признание помогает быстрее всё исправить. Это тренирует смелость, делает человека надёжнее и показывает, что он умеет учиться на своём опыте.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Признавать ошибки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пауза перед словами помогает избежать резкого ответа и обидных фраз. За это время мысль успевает стать яснее, а решение — спокойнее и добрее.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спешить с ответом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действием стоит спросить себя, не причинит ли оно вред. Эта привычка особенно важна на улице, на перемене и в новых ситуациях, где легко ошибиться по невнимательности.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безопасность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524800" y="2334176"/>
            <a:ext cx="2772409" cy="16310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выслушивает человека до конца, он понимает ситуацию точнее и не торопится с выводами. Это помогает не путаться и не спорить зря, как это иногда любят делать слова-попрыгунчики.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4999" y="1767700"/>
            <a:ext cx="2772409" cy="67990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до конца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остановись, потом подумай и только после этого действуй. Эта короткая формула подходит почти для любой школьной ситуации и помогает не ошибиться в спешке.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не спешить и выбрать добрый, безопасный поступок.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шага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темы «Мудрый выбор»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Мудрый выбор делает день лучше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Мудрый выбор помогает ребёнку быть спокойным, честным и внимательным к людям. Если каждый день делать маленький добрый шаг, постепенно вырастает надёжный характер и крепнет доверие.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2026-05-26T11:07:40Z</dcterms:created>
  <dcterms:modified xsi:type="dcterms:W3CDTF">2026-05-26T11:07:40Z</dcterms:modified>
</cp:coreProperties>
</file>