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основы самозащиты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опасность, сохранить спокойствие и выбрать безопасное решение?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самозащита важна в 5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нередко приходится сталкиваться с давлением, насмешками, навязчивыми просьбами и неприятными сообщениями. Опасность не всегда начинается с драки: часто её выдают нарушение границ и тревожные сигналы.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границы: что это такое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касаются тела, вещей, личного пространства и переписки. Каждый человек имеет право сказать «нет», отойти и прекратить разговор, если ему неприятно или небезопасно.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нарушают не только силой, но и словами: обидными шутками, навязчивыми просьбами, требованием хранить секрет или чтением чужих сообщений без разрешения.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границы не уважают, важно сразу обозначить своё несогласие и обратиться к взрослому. Чем раньше замечен дискомфорт, тем легче остановить ситуацию без конфликта.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опасной ситуации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настораживает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видно по поведению человека: он подходит слишком близко, преграждает путь, хватает за руку или требует ответить немедленно. Такие признаки нельзя игнорировать.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отойти к выходу, встать ближе к взрослым или к группе людей. Дистанция и открытое пространство помогают быстрее выбрать безопасное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влияет на поведение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напряжение, тем труднее говорить, думать и быстро выбирать безопасный шаг.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спокойствие помогает контролировать ситуацию, а паника резко снижает точность действий.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психологии самозащиты, 2024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 помогает собраться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Замедлить выдох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вдох через нос, а выдох — чуть длиннее. Это помогает снизить напряжение и вернуть ощущение контроля.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Повторить цикл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несколько коротких циклов дыхания с небольшой паузой. Во время повтора держите внимание только на дыхании и опоре ног.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Закрепить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про себя до пяти и посмотрите на безопасный предмет рядом. Так легче сосредоточиться и вспомнить нужные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безопасной реакции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тревожной ситуации в школе, на улице или в сети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и неуверенное поведение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осанка, голос и расстояние меняют впечатление и помогают снизить давление.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поведение делает человека заметнее и помогает сохранить личное пространство.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поведенческих признаков, 2024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99665"/>
            <a:ext cx="252900" cy="202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которые защищают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«Нет»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отказ звучит ясно и не оставляет места для долгих уговоров. Он помогает сразу обозначить границу и не втягиваться в лишний разговор.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«Стоп»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останавливает действие и привлекает внимание к нарушению. Её удобно повторять, если другой человек продолжает давить или приближаться.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«Отойди»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требование помогает держать дистанцию и показывает, что приближение неприятно. Лучше говорить спокойно, но достаточно громко и чётко.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«Мне это не нравится»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прямо описывает ощущение и не требует оправданий. Она подходит, когда нужно спокойно показать, что поведение другого человека неприемлемо.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иду к взрослому»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фраза прекращает спор и переводит ситуацию туда, где есть помощь. После неё важно действительно подойти к учителю, родителю или охране.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 и удобное место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обычно начинается примерно на расстоянии вытянутой руки. Если кто-то подходит ближе без причины, лучше сразу увеличить дистанцию и повернуться так, чтобы видеть выход.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находиться там, где есть свет, свободный проход и другие люди рядом. Узкие коридоры, пустые места и позиция спиной к стене уменьшают возможность быстро уйти.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ситуации чаще вызывают напряжение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сообщения и обидные слова могут долго держать ребёнка в напряжении и мешать сосредоточиться на уроках.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Вербальное давление и конфликт в сети часто воспринимаются не слабее физической угрозы: важно реагировать сразу и не оставаться одному.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составленные по описанию типичных школьных ситуаций.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Самозащита в школе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первые признаки травли: прозвища, толчки, скрывание вещей, исключение из игры или команды, а также неприятные шутки, которые повторяются.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оставайся один на один с проблемой: сохраняй свидетелей, запоминай время и место, чтобы потом точно объяснить, что произошло.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обращайся к взрослым в школе — классному руководителю, дежурному учителю, психологу или охране; дома расскажи родителям без лишних подробностей.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сообщения, записки и скриншоты: они помогают доказать ситуацию, избежать путаницы и быстрее получить помощь от взрослых.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Самозащита в интернете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отвечай на провокации, оскорбления и шантаж: спор в чате часто только усиливает давление и даёт обидчику больше контроля над ситуацией.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переписку, блокируй пользователя и жалуйся на аккаунт, если он пишет угрозы, просит личные фото или выманивает пароли.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просят адрес, номер телефона, код из сообщения или любую другую личную информацию, сразу прекращай разговор и сообщай взрослому.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конфликта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условиях труднее сохранять спокойствие, видеть выход и быстро обратиться за помощью к окружающим.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пространство для отхода и контакта с людьми, тем выше риск эскалации; безопаснее заранее выбирать открытые места.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составленные по описанию факторов риска в учебной ситуации.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 проблеме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памятка: кому сообщить в зависимости от ситуации и что сохранить как доказательство или для точного рассказа.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обращение к нужному взрослому и сохранение доказательств помогают быстрее остановить проблему и точнее её объяснить.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памятки по безопасному поведению.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опасной ситуации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правилам безопасного поведения для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поддержка сверстника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одноклассник не смеётся и не подзадоривает, а остаётся рядом, чтобы человеку было легче собраться и перейти к безопасному месту.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пройти вместе к учителю, дежурному или другому взрослому: поддержка рядом снижает страх и помогает не остаться с проблемой один на один.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самозащите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отвечай силой на провокацию: драка редко решает проблему и может сделать её серьёзнее, особенно если рядом есть свидетели или взрослые.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удаляй переписку и не уходи в безлюдное место: тогда труднее доказать угрозу и сложнее быстро получить помощь от окружающих.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скрывай проблему от взрослых и не пытайся «перетерпеть» её в одиночку: повторяющееся давление обычно становится сильнее без своевременной поддержки.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ребёнка увереннее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спокойного разговора и привычка заранее продумывать маршрут помогают действовать без лишней растерянности.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 не от силы, а от подготовленности: чем больше понятных действий заранее, тем легче выбрать безопасный шаг.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составленные по описанию факторов уверенности в учебной теме.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Самозащита начинается с головы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самозащита помогает заметить опасность вовремя, сохранить спокойствие и выбрать правильное действие. Чем лучше ребёнок знает свои границы и способы обратиться за помощью, тем он защищённее.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2026-05-20T21:17:58Z</dcterms:created>
  <dcterms:modified xsi:type="dcterms:W3CDTF">2026-05-20T21:17:58Z</dcterms:modified>
</cp:coreProperties>
</file>