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природы Австралии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древний материк с уникальной и засушливой природой.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Австралия так необычна
</a:t>
            </a:r>
            <a:endParaRPr lang="en-US" sz="1889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изоляция материка сохранила здесь древние виды, а малое количество осадков и различия между побережьями и центром создали очень непохожую природу.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Австралии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полушария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лежит в Южном и Восточном полушариях, между Индийским и Тихим океанами. Такое положение делает материк удалённым от многих влажных воздушных масс.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юг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ближе к экватору и получают больше солнечного тепла и влаги. На юге широты более умеренные, поэтому климат там мягче и разнообразнее.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смягчают климат на побережьях, но в глубине материка их влияние слабее. Поэтому внутренние районы гораздо суше, чем прибрежные территории.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широтного положения и удалённости от океанической влаги на материке одновременно соседствуют влажные, сухие и полупустынные районы.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засушливость материка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территории Австралии испытывает дефицит влаги, поэтому засушливость определяет её природный облик.
</a:t>
            </a:r>
            <a:endParaRPr lang="en-US" sz="152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школьной географии Австралии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пределах одного материка условия резко меняются: на побережьях влаги больше, а внутренние районы долгое время остаются сухими.
</a:t>
            </a:r>
            <a:endParaRPr lang="en-US" sz="147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Австралии: древние равнины и плато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основе материка лежит очень старая Австралийская платформа. Поэтому рельеф здесь в целом спокойный, без высоких молодых гор и резких перепадов высот.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плато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равнины и невысокие плоскогорья. Такие формы рельефа связаны с длительным разрушением древней поверхности под действием внешних сил.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горная система сосредоточена на востоке материка. Большой Водораздельный хребет заметно влияет на направление воздушных потоков и распределение осадков.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и древний рельеф усиливает засушливость внутренних районов, а восточные возвышенности создают более влажные условия на наветренных склонах.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80445"/>
            <a:ext cx="4048200" cy="17681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формы рельефа Австралии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Австралии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показывают, что материк в целом низкий, древний и слабо расчленённый.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равнины и плато; горы сосредоточены на востоке и оказывают заметное влияние на климат и сток рек.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00" y="1540300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888" y="2705225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075" y="3789450"/>
            <a:ext cx="891000" cy="71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Австралии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34875" y="157870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материка господствует субэкваториальный климат. Лето здесь жаркое и влажное, а зима более сухая, что создаёт ярко выраженную сезонность.
</a:t>
            </a:r>
            <a:endParaRPr lang="en-US" sz="1568" dirty="0"/>
          </a:p>
        </p:txBody>
      </p:sp>
      <p:sp>
        <p:nvSpPr>
          <p:cNvPr id="11" name="Text 2"/>
          <p:cNvSpPr txBox="1"/>
          <p:nvPr/>
        </p:nvSpPr>
        <p:spPr>
          <a:xfrm>
            <a:off x="1834875" y="2662925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центральной части Австралии преобладают тропические сухие и пустынные условия. Осадков мало, а испарение велико, поэтому природные зоны выглядят очень бедно увлажнёнными.
</a:t>
            </a:r>
            <a:endParaRPr lang="en-US" sz="1568" dirty="0"/>
          </a:p>
        </p:txBody>
      </p:sp>
      <p:sp>
        <p:nvSpPr>
          <p:cNvPr id="12" name="Text 3"/>
          <p:cNvSpPr txBox="1"/>
          <p:nvPr/>
        </p:nvSpPr>
        <p:spPr>
          <a:xfrm>
            <a:off x="1832050" y="3747150"/>
            <a:ext cx="6783000" cy="7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и юго-запад
</a:t>
            </a:r>
            <a:pPr algn="l" indent="0" marL="0">
              <a:lnSpc>
                <a:spcPct val="100000"/>
              </a:lnSpc>
              <a:buNone/>
            </a:pPr>
            <a:r>
              <a:rPr lang="en-US" sz="156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и юго-запад отличаются субтропическими и местами умеренными чертами. Здесь мягче температуры и больше возможностей для формирования более густой растительности.
</a:t>
            </a:r>
            <a:endParaRPr lang="en-US" sz="156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Температуры в разных частях материка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остаётся жарким весь год, Алис-Спрингс показывает контрастные сезоны, а Сидней отличается более мягким климатом.
</a:t>
            </a:r>
            <a:endParaRPr lang="en-US" sz="1608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средние месячные температуры по климатическим особенностям городов Австралии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температурам заметно, насколько по-разному ощущается климат в северных, внутренних и прибрежных районах Австралии.
</a:t>
            </a:r>
            <a:endParaRPr lang="en-US" sz="152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воды Австралии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рек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немного постоянных рек, и многие водотоки зависят от дождей. В сухие сезоны они резко мелеют или пересыхают, особенно во внутренних районах.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Муррей–Дарлинг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речная система Австралии — Муррей–Дарлинг. Она имеет большое хозяйственное значение, потому что обеспечивает водой населённые пункты и сельское хозяйство.
</a:t>
            </a:r>
            <a:endParaRPr lang="en-US" sz="1438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особенно важны подземные воды Большого артезианского бассейна. Они помогают получать воду там, где поверхностных источников почти нет.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Солёные озёра и редкие водохранилища тоже играют роль в водном балансе материка. Однако их количество и размеры зависят от климата и сезона.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вода распределяется в природе материка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осадки и испарение меняют водные условия Австралии.
</a:t>
            </a:r>
            <a:endParaRPr lang="en-US" sz="1754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Австралии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земли в центре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центральных районах Австралии почвенный покров формировался под жарким и сухим климатом. Здесь особенно заметны красно-бурые почвы и участки с засолением, где растениям трудно получать воду и питательные вещества.
</a:t>
            </a:r>
            <a:endParaRPr lang="en-US" sz="1220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влажных 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 северо-востоке, где осадков больше, почвы сильнее вымываются дождями. Они тоже не очень плодородны, но отличаются от пустынных районов более мощным растительным покровом и лучшей увлажнённостью.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почвы легко нарушить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Австралийские почвы долго формировались и содержат мало органических веществ. Поэтому распашка, перевыпас скота и удаление растительности быстро приводят к их истощению, размыву и ухудшению структуры.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Австралии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5174" y="983780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Эвкалипты и акации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Эвкалипты и акации — самые узнаваемые растения материка. Они умеют переносить жару, нехватку влаги и даже пожары, поэтому широко распространены в разных природных зонах Австралии.
</a:t>
            </a:r>
            <a:endParaRPr lang="en-US" sz="1452" dirty="0"/>
          </a:p>
        </p:txBody>
      </p:sp>
      <p:sp>
        <p:nvSpPr>
          <p:cNvPr id="12" name="Text 3"/>
          <p:cNvSpPr txBox="1"/>
          <p:nvPr/>
        </p:nvSpPr>
        <p:spPr>
          <a:xfrm>
            <a:off x="2611999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засушливом центре преобладают редкие кустарники, жесткие травы и злаки спинифекса. Такая растительность растёт разреженно, но хорошо выдерживает сильное солнце и долгие периоды без дождя.
</a:t>
            </a:r>
            <a:endParaRPr lang="en-US" sz="1392" dirty="0"/>
          </a:p>
        </p:txBody>
      </p:sp>
      <p:sp>
        <p:nvSpPr>
          <p:cNvPr id="13" name="Text 4"/>
          <p:cNvSpPr txBox="1"/>
          <p:nvPr/>
        </p:nvSpPr>
        <p:spPr>
          <a:xfrm>
            <a:off x="4698803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северо-восток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северо-восточном побережье влаги больше, поэтому здесь встречаются тропические леса. В них растут высокие деревья, папоротники и лианы, образующие густой и многоярусный зелёный покров.
</a:t>
            </a:r>
            <a:endParaRPr lang="en-US" sz="1392" dirty="0"/>
          </a:p>
        </p:txBody>
      </p:sp>
      <p:sp>
        <p:nvSpPr>
          <p:cNvPr id="14" name="Text 5"/>
          <p:cNvSpPr txBox="1"/>
          <p:nvPr/>
        </p:nvSpPr>
        <p:spPr>
          <a:xfrm>
            <a:off x="6785607" y="983786"/>
            <a:ext cx="183647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 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121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Австралии встречаются мангры и другие влаголюбивые виды. Они занимают узкие полосы там, где солёная вода, приливы и влажный воздух создают особые условия для жизни.
</a:t>
            </a:r>
            <a:endParaRPr lang="en-US" sz="13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Австралии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природных зон напрямую связано с количеством осадков: чем суше территория, тем больше площадь пустынь и полупустынь.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школьной географии Австралии; обобщённые данные по природным зонам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показано, что сухие зоны занимают основную часть материка, а влажные природные комплексы тянутся узкими полосами у побережий.
</a:t>
            </a:r>
            <a:endParaRPr lang="en-US" sz="1506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4096" y="1227225"/>
            <a:ext cx="1886309" cy="328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и эндемики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25652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Кенгуру, коала и вомбат относятся к сумчатым. Их детёныши рождаются очень маленькими и продолжают развиваться в сумке матери, что помогает выживать в сложных природных условиях.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818661" y="1308549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Яйцекладущие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Утконос и ехидна — редкие яйцекладущие млекопитающие. Они сохранились только в Австралии и считаются живым напоминанием о древних этапах развития животного мира.
</a:t>
            </a:r>
            <a:endParaRPr lang="en-US" sz="1499" dirty="0"/>
          </a:p>
        </p:txBody>
      </p:sp>
      <p:sp>
        <p:nvSpPr>
          <p:cNvPr id="12" name="Text 4"/>
          <p:cNvSpPr txBox="1"/>
          <p:nvPr/>
        </p:nvSpPr>
        <p:spPr>
          <a:xfrm>
            <a:off x="625652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много эндемиков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изоляция материка позволила многим видам развиваться отдельно от остального мира. Поэтому в Австралии особенно много животных, которые не встречаются больше нигде на Земле.
</a:t>
            </a:r>
            <a:endParaRPr lang="en-US" sz="1421" dirty="0"/>
          </a:p>
        </p:txBody>
      </p:sp>
      <p:sp>
        <p:nvSpPr>
          <p:cNvPr id="13" name="Text 5"/>
          <p:cNvSpPr txBox="1"/>
          <p:nvPr/>
        </p:nvSpPr>
        <p:spPr>
          <a:xfrm>
            <a:off x="3818661" y="2997865"/>
            <a:ext cx="2516700" cy="14328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млекопитающие
</a:t>
            </a:r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эндемизма высок также среди птиц, рептилий и насекомых. Это делает австралийскую природу особенно ценной и уязвимой одновременно, потому что потеря вида здесь означает его исчезновение навсегда.
</a:t>
            </a:r>
            <a:endParaRPr lang="en-US" sz="142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500" y="3312250"/>
            <a:ext cx="8294700" cy="14013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6500" y="179850"/>
            <a:ext cx="8294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5164" y="983780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рифовая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Барьерный риф тянется вдоль северо-восточного побережья Австралии на тысячи километров. Это не один риф, а огромная система из множества коралловых построек и островов.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612062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морских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рифе живут кораллы, разнообразные рыбы, морские черепахи и множество других организмов. Для них здесь есть пища, укрытия и условия, которых не найти в открытом океане.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98968" y="983786"/>
            <a:ext cx="1836539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Хрупкая природная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Кораллы очень чувствительны к изменению температуры воды. Когда море становится слишком тёплым, риф может обесцвечиваться и слабеть, а его обитателям становится труднее выживать.
</a:t>
            </a:r>
            <a:endParaRPr lang="en-US" sz="1392" dirty="0"/>
          </a:p>
        </p:txBody>
      </p:sp>
      <p:sp>
        <p:nvSpPr>
          <p:cNvPr id="13" name="Text 5"/>
          <p:cNvSpPr txBox="1"/>
          <p:nvPr/>
        </p:nvSpPr>
        <p:spPr>
          <a:xfrm>
            <a:off x="6785799" y="983786"/>
            <a:ext cx="1836495" cy="18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риф влияют загрязнение, сильные штормы и потепление воды. Поэтому его охрана важна не только для Австралии, но и для всей мировой природы.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компоненты природы Австралии связаны между собой
</a:t>
            </a:r>
            <a:endParaRPr lang="en-US" sz="2133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рельеф, климат, воды, почвы, растительность и животные образуют единую природную систему.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Каковы основные особенности компонентов природы Австралии
</a:t>
            </a:r>
            <a:endParaRPr lang="en-US" sz="1931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природы Австралии — древность, сухость и высокий уровень эндемизма; именно они объединяют все компоненты в единую систему.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Австралии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что в Австралии все природные компоненты связаны между собой и зависят прежде всего от сухого климата.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2812" y="1227225"/>
            <a:ext cx="1888875" cy="350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изменяет природу Австралии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25651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побережий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страны сосредоточено на побережьях. Именно здесь природа сильнее всего изменена городами, дорогами, портами и сельским хозяйством.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818652" y="17703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Расчистка земель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расширить пастбища и поля, люди убирают естественную растительность. Из-за этого нарушаются места обитания животных и усиливается эрозия почв.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25651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меняет рельеф и загрязняет территории, а пожары могут быстро уничтожать большие участки растительности и угрожать редким видам.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818652" y="3526292"/>
            <a:ext cx="2516700" cy="11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защиты уникальных ландшафтов создаются национальные парки и заповедники. В них сохраняют редких животных, растения и целые природные комплексы.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природным компонентам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угрозы усиливают друг друга, поэтому охрана природы Австралии должна быть постоянной и комплексной.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о природоохранных проблемах Австралии; учебные материалы по географии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опасность создают засухи и пожары, но ущерб также наносят заносные виды, загрязнение и ухудшение состояния морских экосистем.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материк с уникальной природой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удивляет сочетанием сухого климата, древнего рельефа, редких вод и необычных живых организмов. Её природа особенно ценна потому, что все компоненты тесно связаны и нуждаются в бережной защите.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2026-06-02T13:29:32Z</dcterms:created>
  <dcterms:modified xsi:type="dcterms:W3CDTF">2026-06-02T13:29:32Z</dcterms:modified>
</cp:coreProperties>
</file>