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Иран: новый расцвет древней цивилизации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культура Ирана соединяется с современными переменами и новыми возможностями.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на карте Азии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находится на важном перекрёстке путей между Европой, Азией и Ближним Востоком. Его положение, большие природные ресурсы и столица Тегеран делают страну заметной в регионе.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современного Ирана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государство Ахеменидов — одна из первых великих держав древнего Востока, оставившая яркий след в истории Персии.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Парфянский и Сасанидский периоды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территории развиваются новые государства, укрепляются города, торговля и государственные традиции, связанные с персидской культурой.
</a:t>
            </a:r>
            <a:endParaRPr lang="en-US" sz="935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арабских завоеваний формируется богатая культура, в которой особенно развиваются поэзия, архитектура, каллиграфия и миниатюра.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традиции продолжают жить в искусстве, садах, памятниках и образовании, соединяя прошлое с современной жизнью страны.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которые напоминают о великом прошлом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столица Ахеменидов показывает, каким величественным было Персидское государство. Каменные лестницы, колонны и рельефы напоминают о власти, церемониях и высокой культуре той эпохи.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Исфахан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славится просторными площадями, изящными мечетями и знаменитыми мостами. Здесь особенно хорошо видно, как архитектура может создавать образ целой эпохи.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Шираз известен садами, поэтической традицией и спокойной атмосферой. Город напоминает, что культура Ирана связана не только с историей, но и с красотой повседневной жизни.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Язд выделяется глиняными домами, узкими улицами и старинными кварталами. Его облик помогает понять, как люди веками приспосабливались к жаркому климату и сохраняли традиционный уклад.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Голубые купола, арки, орнаменты и резные детали создают узнаваемый художественный образ Ирана. Эти элементы объединяют памятники разных городов в единую культурную картину.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современного развития Ирана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презентации, без официальной статистики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развития показывает, что страна опирается не только на сырьё, но и на знания, услуги и культурный потенциал.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отрасли пока лидируют, однако новые направления постепенно усиливаются и делают экономику более разнообразной.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90724"/>
            <a:ext cx="203100" cy="162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90724"/>
            <a:ext cx="203100" cy="162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0477" y="1968014"/>
            <a:ext cx="155925" cy="20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583" y="1968014"/>
            <a:ext cx="181912" cy="20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формирует будущее страны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школа закладывает базовые знания и помогает детям выбирать интересы. Для молодой страны это особенно важно, потому что хороший старт влияет на дальнейшее образование и профессию.
</a:t>
            </a:r>
            <a:endParaRPr lang="en-US" sz="1089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университеты в Тегеране, Исфахане, Ширазе и Мешхеде готовят инженеров, врачей, учёных и программистов, которые нужны современной экономике и научным центрам.
</a:t>
            </a:r>
            <a:endParaRPr lang="en-US" sz="1089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 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участвует в олимпиадах, конкурсах и робототехнических проектах. Такие занятия развивают логическое мышление, умение работать в команде и интерес к точным наукам.
</a:t>
            </a:r>
            <a:endParaRPr lang="en-US" sz="1107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всё чаще превращаются в небольшие технологические проекты. Для подростков это пример того, как знания могут стать полезным делом и даже собственным бизнесом.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помогает готовить специалистов, которые будут работать в медицине, инженерии, IT и науке. Именно они создают основу долгосрочного развития страны.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в которых заметен прогресс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что развитие страны идёт сразу в нескольких направлениях.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заметен не в одной отрасли, а сразу в нескольких: это делает развитие более устойчивым и разносторонним.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новый расцвет страны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логике развития, описанной в презентации.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 космические исследования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развивает спутники и связанные с ними технологии, которые нужны для связи, наблюдения за Землёй и научных исследований. Это направление показывает стремление страны работать с высокими технологиями.
</a:t>
            </a:r>
            <a:endParaRPr lang="en-US" sz="1026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в университетах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университетах и научных центрах создаются лаборатории, где изучают новые материалы, приборы и современные методы исследования. Здесь учатся не только теории, но и практической работе.
</a:t>
            </a:r>
            <a:endParaRPr lang="en-US" sz="1026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химия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науки помогают создавать более точные приборы, лекарства и новые вещества. Их развитие важно для промышленности, медицины и энергетики, а также для подготовки будущих исследователей.
</a:t>
            </a:r>
            <a:endParaRPr lang="en-US" sz="1026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295919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 биотехнологиях связаны с медициной, сельским хозяйством и экологией. Они помогают искать решения, которые улучшают здоровье людей и делают производство более эффективным.
</a:t>
            </a:r>
            <a:endParaRPr lang="en-US" sz="1026" dirty="0"/>
          </a:p>
        </p:txBody>
      </p:sp>
      <p:sp>
        <p:nvSpPr>
          <p:cNvPr id="15" name="Text 6"/>
          <p:cNvSpPr txBox="1"/>
          <p:nvPr/>
        </p:nvSpPr>
        <p:spPr>
          <a:xfrm>
            <a:off x="273800" y="4028831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 и цифровые разработки становятся всё важнее в повседневной жизни. Молодые специалисты работают над проектами в связи, инженерии и онлайн-сервисах, расширяя возможности страны.
</a:t>
            </a:r>
            <a:endParaRPr lang="en-US" sz="10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часть культурного возрождения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презентации, без официальной статистики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маршруты связывают древние памятники, горные районы и крупные города, создавая рабочие места и поддерживая местные ремёсла.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исторические и природные направления, но все виды туризма помогают экономике и культурной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860" y="1239627"/>
            <a:ext cx="2387760" cy="191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123" y="1239627"/>
            <a:ext cx="2387760" cy="191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398" y="1239627"/>
            <a:ext cx="2387760" cy="191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в которых живёт красота Ирана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среди сухих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Иране даже среди пустынных ландшафтов можно встретить зелёные островки жизни: сады, каналы и тенистые дворики. Вода здесь становится не просто ресурсом, а частью красоты, соединяя растения, камень и воздух в цельный, спокойный пейзаж.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сад как образ гармонии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сад строится так, чтобы человек чувствовал порядок и равновесие. Дорожки, фонтаны, кипарисы и павильоны создают пространство, где природа и архитектура не спорят друг с другом, а дополняют и подчёркивают друг друга.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горы и зелёные склоны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Ирана не ограничивается жаркими равнинами. На севере страны есть леса, горы и влажные районы, где ландшафт выглядит совсем иначе. Это делает страну особенно разнообразной и показывает, насколько богат её природный мир.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кино и музыка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которых помнят века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Хафиз, Руми и Фирдоуси стали символами иранской словесности. Их стихи изучают в школе, цитируют в семьях и воспринимают как часть национальной памяти, а не только как литературу прошлого.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сценическое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музыка, театр и чтение вслух помогают сохранять связь поколений. Через мелодии и сценические формы дети и взрослые узнают о нравах, обычаях и ценностях иранской культуры.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 человеческим лицом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Иранские фильмы часто привлекают внимание к повседневной жизни, семейным отношениям и сложным решениям. Именно поэтому они понятны зрителям в разных странах и нередко получают высокую оценку на международных фестивалях.
</a:t>
            </a:r>
            <a:endParaRPr lang="en-US" sz="879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часть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 в Иране остаётся важной частью образования и досуга. Чтение, обсуждение текстов и интерес к классике помогают поддерживать уважение к знаниям и развивают вкус к точному слову.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современность рядом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что старинные формы культуры в Иране не исчезают, а продолжают жить в новых условиях.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видно сочетание наследия и обновления: традиции сохраняются, но получают новое место в городской и семейной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«Иран: новый расцвет»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особенно заметны перемены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738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 — центр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 объединяет власть, крупные университеты, деловую жизнь и транспортные потоки. Это город, где особенно хорошо видно, как страна одновременно управляет настоящим и строит будущее.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2008343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Исфахан — город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Исфахан известен площадями, мостами и ремесленными кварталами. Здесь историческая архитектура соседствует с мастерскими и туристическими маршрутами, поэтому город остаётся живым, а не музейным.
</a:t>
            </a:r>
            <a:endParaRPr lang="en-US" sz="880" dirty="0"/>
          </a:p>
        </p:txBody>
      </p:sp>
      <p:sp>
        <p:nvSpPr>
          <p:cNvPr id="13" name="Text 4"/>
          <p:cNvSpPr txBox="1"/>
          <p:nvPr/>
        </p:nvSpPr>
        <p:spPr>
          <a:xfrm>
            <a:off x="3742951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Шираз — город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Шираз связывают с именами поэтов, садами и культурной памятью. В то же время это современный городской центр, где культурная традиция продолжает влиять на образ жизни людей.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5477557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Мешхед — духовный притягательный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Мешхед играет большую роль в религиозной и культурной жизни страны. Сюда приезжают паломники и туристы, а вместе с ними развиваются сервис, транспорт и городская инфраструктура.
</a:t>
            </a:r>
            <a:endParaRPr lang="en-US" sz="863" dirty="0"/>
          </a:p>
        </p:txBody>
      </p:sp>
      <p:sp>
        <p:nvSpPr>
          <p:cNvPr id="15" name="Text 6"/>
          <p:cNvSpPr txBox="1"/>
          <p:nvPr/>
        </p:nvSpPr>
        <p:spPr>
          <a:xfrm>
            <a:off x="7212164" y="1956824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лицо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этих городов показывает особый путь развития: где-то сильнее история, где-то наука, а где-то духовная жизнь. Вместе они создают современный образ Ирана.
</a:t>
            </a:r>
            <a:endParaRPr lang="en-US" sz="9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до экспорта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современного иранского продукта: от исходного ресурса или замысла до выхода на внешний рынок.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направлений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презентации по теме «Иран: новый расцвет»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разных темпах все четыре направления усиливают друг друга и делают страну заметнее для мира.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растут знания и технологии, а культура помогает расширять интерес к Ирану за пределами сырьевого образа.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сохраняются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Стране важно удерживать стабильность цен, производства и занятости. Без этого сложно планировать учёбу, работу и развитие новых проектов, особенно в быстро меняющемся мире.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для 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Молодых людей в стране много, поэтому особенно важно, чтобы они находили применение знаниям и энергии. Иначе часть талантов может остаться невостребованной.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 и почвы требуют бережного отношения, особенно в засушливых районах. Экологические решения помогают сохранить здоровье людей и природное богатство на будущее.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технологиям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нужны школам, больницам, фабрикам и научным центрам. Чем шире доступ к ним, тем легче стране развивать образование, медицину и новые отрасли.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как главный ресурс обновления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наставники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увидеть в знаниях не скучную обязанность, а путь к будущему. Именно они открывают дорогу к университетам, профессиям и личным открытиям.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инженеры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лабораториях и мастерских создаются решения для медицины, связи, транспорта и энергетики. Их работа превращает учебные знания в полезные для страны результаты.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 работники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исследования требуют терпения, точности и ответственности. Благодаря таким специалистам улучшается здоровье людей и растёт доверие к научному развитию.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предприниматели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ремёсла и бизнес по-разному, но одинаково важны для обновления страны. Они делают города живыми, а традиции — заметными в современной жизни.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образа страны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презентации по теме «Иран: новый расцвет»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современный Иран не отказывается от прошлого, а добавляет к нему новые сферы жизни, учёбы и работы.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остаётся основой, но сегодня образ страны всё больше связан с образованием, технологиями и культурными возможностями.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обновляется, не теряя своих корней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показывает, что древняя цивилизация может развиваться без потери памяти о прошлом. Когда культура, знания и труд людей действуют вместе, страна получает силы для уверенного движения вперёд.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2026-06-02T08:03:42Z</dcterms:created>
  <dcterms:modified xsi:type="dcterms:W3CDTF">2026-06-02T08:03:42Z</dcterms:modified>
</cp:coreProperties>
</file>