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Природопользование: как человек использует природу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дает человеку жизнь, ресурсы и ответственность.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природопользование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откуда берутся ресурсы, куда уходят отходы и почему даже обычные действия людей влияют на воздух, воду, леса и здоровье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природными ресурсами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Все, что дает природа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 — это объекты и силы природы, которые человек использует в быту и хозяйстве: для пищи, топлива, строительства, транспорта и получения энергии.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Исчерпаемые ресурсы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руды, лес и почвы расходуются или восстанавливаются очень медленно. Если использовать их без ограничений, запасы уменьшаются, а качество среды ухудшается.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71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871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энергия, ветер и энергия приливов не заканчиваются от обычного использования. Однако для их освоения нужны техника, пространство и бережное отношение к ландшафтам.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126400" y="3342475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 воды и живого мира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6400" y="3825550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биологические ресурсы особенно чувствительны к загрязнению, вырубке и разрушению мест обитания. Даже небольшие изменения могут быстро сказаться на растениях, животных и 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природопользования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по теме «Природопользование»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ресурс полезен, но становится уязвимым при неразумном использовании.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ресурс может приносить пользу и одновременно требовать защиты, поэтому важны экономия, контроль и восстановление.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природный ресурс и живая система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не только древесина. Он дает ягоды, грибы, лекарственные растения и убежище множеству животных. В лесу формируется особый микроклимат, где почва меньше пересыхает, а воздух остается более влажным и прохладным.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которые кормят и защищают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удерживают влагу, ослабляют ветер и защищают почву от размыва. Деревья поглощают углекислый газ и выделяют кислород, поэтому леса помогают поддерживать чистоту воздуха и смягчают изменения климата.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леса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и пожаров лес не возвращается сам быстро. Молодым деревьям нужны годы, чтобы окрепнуть и снова выполнять свои функции. Поэтому посадка леса и защита от пожаров особенно важны для России.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нужно восстанавливать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человек использует чаще всего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экспертная оценка по теме «Природопользование»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 нужны ежедневно, а почва восстанавливается медленнее других ресурсов.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ресурс нужен людям, тем важнее его экономить и защищать от истощения.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1968812"/>
            <a:ext cx="321900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040" y="1968812"/>
            <a:ext cx="281662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5759" y="1986695"/>
            <a:ext cx="321900" cy="28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9865" y="3567112"/>
            <a:ext cx="281662" cy="321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72703" y="3567112"/>
            <a:ext cx="281662" cy="321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природу разумно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286471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86471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можно применить еще раз, дольше служат и не сразу превращаются в мусор. Это уменьшает нагрузку на свалки и снижает потребность в новом сырье.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220796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220796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 защита молодых насаждений помогают вернуть лесам их природные функции. Это важно для чистого воздуха, почвы и сохранения животных.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253633" y="25196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253633" y="28259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лишнего расхода воды помогает беречь реки, озера и подземные запасы. Даже простые привычки, например закрытый кран, дают заметный результат.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4737621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4737621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переработка и отказ от лишней упаковки помогают сократить объем мусора. Так меньше загрязняются почва, вода и воздух вокруг человека.
</a:t>
            </a:r>
            <a:endParaRPr lang="en-US" sz="800" dirty="0"/>
          </a:p>
        </p:txBody>
      </p:sp>
      <p:sp>
        <p:nvSpPr>
          <p:cNvPr id="23" name="Text 10"/>
          <p:cNvSpPr txBox="1"/>
          <p:nvPr/>
        </p:nvSpPr>
        <p:spPr>
          <a:xfrm>
            <a:off x="1770458" y="4117902"/>
            <a:ext cx="26532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1770458" y="4424203"/>
            <a:ext cx="2653200" cy="4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 электричества уменьшает нагрузку на электростанции и сокращает выбросы. Когда энергия используется без потерь, природа страдает меньше.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ресурса от добычи до отходов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сырье проходит через производство и превращается в отходы, если его не использовать повторно.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загрязнения страдают все природные оболочки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транспорт, свалки и сельское хозяйство постоянно выделяют вредные вещества. Они попадают в окружающую среду во время работы техники, с дымом, стоками и отходами.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накапливаются дым, пыль и выхлопные газы. Из-за этого ухудшается качество дыхания, а в городах чаще появляются смог и неприятные запахи.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 воздух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приводит к болезням людей, гибели растений и животных, ухудшению питьевой воды и снижению плодородия почв. Последствия могут сохраняться много лет.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опасно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воду попадают сточные воды, нефть и химические вещества, а в почву — пластик, удобрения и тяжелые металлы. Эти загрязнители долго сохраняются и трудны для удаления.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воду и почву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мусор в повседневной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бытовых отходов и природопользования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отходов можно сократить уже дома и в школе, если выбирать многоразовые вещи и покупать без лишней упаковки.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мусора дают упаковка и пищевые остатки, поэтому именно с них удобнее начинать сокращение отходов.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снабжают людей питьевой водой, водой для хозяйства и дают рыбу. Для многих городов и сел это важный природный источник, который нужно беречь от сточных вод и мусора.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питание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работают как природные фильтры: поглощают углекислый газ, задерживают пыль и обогащают воздух кислородом. Благодаря этому жить рядом с лесом становится комфортнее и безопаснее для здоровья.
</a:t>
            </a:r>
            <a:endParaRPr lang="en-US" sz="85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укрепляют почву, а лесной покров удерживает влагу и смягчает силу ветра. Это помогает уменьшать эрозию, предотвращать размыв склонов и сохранять плодородие земель.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 речные поймы — место обитания птиц, зверей, насекомых и редких растений. Когда эти территории загрязняются или вырубаются, исчезают целые природные сообщества.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живого мира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леса и реки помогают людям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172061"/>
            <a:ext cx="3989100" cy="20942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природу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«Природопользование»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в быту и школе заметно уменьшают нагрузку на природу и помогают экономить ресурсы.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природоохранный эффект начинается с повседневных привычек и поддерживается техническими решениями.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 заповедники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самых ценных природных уголков устанавливают особый режим, чтобы сохранить редкие виды, ландшафты и места их обитания.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запрещают или ограничивают строительство, охоту, вырубку леса и загрязнение, чтобы природа могла развиваться без лишнего давления.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вмешательства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становятся местом исследований: ученые следят за состоянием растений, животных, воды и почв, чтобы лучше понимать природные процессы.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природопользование приносит пользу, а где вред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темы, 2025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один и тот же ресурс может давать людям пользу или наносить ущерб — все зависит от способа использования и контроля.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получает бережное природопользование: оно сохраняет выгоды для людей и уменьшает последствия для 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в городе и в селе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24300" y="16296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сильнее всего заметны выхлопы автомобилей, шум и нехватка деревьев. Большое число жителей означает и больше отходов, поэтому особенно важны общественный транспорт и раздельный сбор.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41395" y="1629636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Городской транспорт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24300" y="41607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городе, и в селе природа нуждается в бережном отношении. Чистота территории, экономия воды и энергии, а также забота о зеленых зонах полезны каждому месту.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1395" y="4160700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Общие правила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224300" y="3317000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главные риски связаны с эрозией почв, поливом и использованием удобрений. Неправильная обработка полей может ухудшать качество воды в реках и колодцах.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41395" y="3317012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Сельское хозяйство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224300" y="2473325"/>
            <a:ext cx="4410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школы и дома ежедневно образуют много упаковки, бумаги и пищевых остатков. Если мусор не сортировать, он быстро переполняет свалки и загрязняет окружающую среду.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1041395" y="2473324"/>
            <a:ext cx="28116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Городские отходы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каждый человек может уменьшить вред природе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обычные решения в быту постепенно сокращают мусор, расход воды и энергии, а также загрязнение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90" y="2064050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172" y="3634158"/>
            <a:ext cx="321900" cy="286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6259" y="2064050"/>
            <a:ext cx="321900" cy="321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6378" y="3616275"/>
            <a:ext cx="281662" cy="321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0250" y="2249850"/>
            <a:ext cx="523500" cy="52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270000" y="270000"/>
            <a:ext cx="80361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экологические проблемы России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9" name="Text 2"/>
          <p:cNvSpPr txBox="1"/>
          <p:nvPr/>
        </p:nvSpPr>
        <p:spPr>
          <a:xfrm>
            <a:off x="473175" y="2725689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быстро уничтожают большие площади леса, лишают животных убежищ и ухудшают качество воздуха. Особенно опасно, когда огонь распространяется в труднодоступных районах и его трудно вовремя остановить.
</a:t>
            </a:r>
            <a:endParaRPr lang="en-US" sz="732" dirty="0"/>
          </a:p>
        </p:txBody>
      </p:sp>
      <p:sp>
        <p:nvSpPr>
          <p:cNvPr id="20" name="Text 3"/>
          <p:cNvSpPr txBox="1"/>
          <p:nvPr/>
        </p:nvSpPr>
        <p:spPr>
          <a:xfrm>
            <a:off x="473175" y="2425176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1100" dirty="0"/>
          </a:p>
        </p:txBody>
      </p:sp>
      <p:sp>
        <p:nvSpPr>
          <p:cNvPr id="21" name="Text 4"/>
          <p:cNvSpPr txBox="1"/>
          <p:nvPr/>
        </p:nvSpPr>
        <p:spPr>
          <a:xfrm>
            <a:off x="473175" y="4277914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реки могут попадать сточные воды, нефть и химические вещества. Это опасно для питьевого водоснабжения, рыбы и прибрежных поселений, где люди особенно зависят от чистой воды.
</a:t>
            </a:r>
            <a:endParaRPr lang="en-US" sz="800" dirty="0"/>
          </a:p>
        </p:txBody>
      </p:sp>
      <p:sp>
        <p:nvSpPr>
          <p:cNvPr id="22" name="Text 5"/>
          <p:cNvSpPr txBox="1"/>
          <p:nvPr/>
        </p:nvSpPr>
        <p:spPr>
          <a:xfrm>
            <a:off x="473175" y="3977401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endParaRPr lang="en-US" sz="1100" dirty="0"/>
          </a:p>
        </p:txBody>
      </p:sp>
      <p:sp>
        <p:nvSpPr>
          <p:cNvPr id="23" name="Text 6"/>
          <p:cNvSpPr txBox="1"/>
          <p:nvPr/>
        </p:nvSpPr>
        <p:spPr>
          <a:xfrm>
            <a:off x="3406263" y="2725689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месторождений помогает получать сырье и энергию, но при неправильной организации разрушает ландшафты, нарушает почвы и загрязняет воду. Поэтому добыча требует строгого контроля.
</a:t>
            </a:r>
            <a:endParaRPr lang="en-US" sz="738" dirty="0"/>
          </a:p>
        </p:txBody>
      </p:sp>
      <p:sp>
        <p:nvSpPr>
          <p:cNvPr id="24" name="Text 7"/>
          <p:cNvSpPr txBox="1"/>
          <p:nvPr/>
        </p:nvSpPr>
        <p:spPr>
          <a:xfrm>
            <a:off x="3406263" y="2425176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endParaRPr lang="en-US" sz="1100" dirty="0"/>
          </a:p>
        </p:txBody>
      </p:sp>
      <p:sp>
        <p:nvSpPr>
          <p:cNvPr id="25" name="Text 8"/>
          <p:cNvSpPr txBox="1"/>
          <p:nvPr/>
        </p:nvSpPr>
        <p:spPr>
          <a:xfrm>
            <a:off x="3406263" y="4277914"/>
            <a:ext cx="23556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Свалки занимают большие территории и становятся источником запаха, загрязнения почвы и воды. Чем больше мусора не перерабатывается, тем сильнее нагрузка на природу и города.
</a:t>
            </a:r>
            <a:endParaRPr lang="en-US" sz="779" dirty="0"/>
          </a:p>
        </p:txBody>
      </p:sp>
      <p:sp>
        <p:nvSpPr>
          <p:cNvPr id="26" name="Text 9"/>
          <p:cNvSpPr txBox="1"/>
          <p:nvPr/>
        </p:nvSpPr>
        <p:spPr>
          <a:xfrm>
            <a:off x="3406263" y="3977401"/>
            <a:ext cx="23556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отходов
</a:t>
            </a:r>
            <a:endParaRPr lang="en-US" sz="1100" dirty="0"/>
          </a:p>
        </p:txBody>
      </p:sp>
      <p:sp>
        <p:nvSpPr>
          <p:cNvPr id="27" name="Text 10"/>
          <p:cNvSpPr txBox="1"/>
          <p:nvPr/>
        </p:nvSpPr>
        <p:spPr>
          <a:xfrm>
            <a:off x="6339350" y="3534154"/>
            <a:ext cx="2355600" cy="8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плодородие из-за эрозии, истощения и неправильного земледелия. Для сельского хозяйства это особенно опасно, потому что снижается урожай и ухудшается состояние земель.
</a:t>
            </a:r>
            <a:endParaRPr lang="en-US" sz="1000" dirty="0"/>
          </a:p>
        </p:txBody>
      </p:sp>
      <p:sp>
        <p:nvSpPr>
          <p:cNvPr id="28" name="Text 11"/>
          <p:cNvSpPr txBox="1"/>
          <p:nvPr/>
        </p:nvSpPr>
        <p:spPr>
          <a:xfrm>
            <a:off x="6339350" y="2893677"/>
            <a:ext cx="23556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 природопользованием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работает не только в кабинете, но и на местности: измеряет качество воздуха, воды и почвы, сравнивает данные и ищет источник загрязнения. По его выводам школы, предприятия и города могут менять поведение. Это профессия для тех, кто любит точность и заботится о природе.
</a:t>
            </a:r>
            <a:endParaRPr lang="en-US" sz="850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находит невидимые причины проблем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 наблюдает за реками, озерами и подземными водами, чтобы понимать, как меняется их состояние. Инженер-эколог помогает создавать очистные системы и уменьшать вред от предприятий. Их работа особенно заметна там, где природа и хозяйство тесно связаны.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 и инженер-эколог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следит за состоянием леса, помогает предотвращать пожары и замечает, где нужна защита молодых деревьев. Геолог изучает недра, чтобы добыча полезных ископаемых была более безопасной. Оба специалиста работают с картами, наблюдениями и ответственными решениями.
</a:t>
            </a:r>
            <a:endParaRPr lang="en-US" sz="857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 и геолог: разные пути, общая задача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для устойчивого будущего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темы, 2025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работают лучше вместе: привычки людей, школьные проекты и решения городских служб усиливают друг друга и дают более заметный результат.
</a:t>
            </a:r>
            <a:endParaRPr lang="en-US" sz="1446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прочный результат дает сочетание экономии, переработки и просвещения: тогда снижается нагрузка на природу и растет ответственность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 — значит беречь свое будущее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касается каждого: от воды и пищи до воздуха и энергии. Когда ресурсы используют разумно, а отходы уменьшают и перерабатывают, природа дольше сохраняет свои возможности для людей.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2026-06-02T18:14:34Z</dcterms:created>
  <dcterms:modified xsi:type="dcterms:W3CDTF">2026-06-02T18:14:34Z</dcterms:modified>
</cp:coreProperties>
</file>