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бактерий: ключевые темы и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древнейшие организмы, важнейшие для природы 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основные черты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прокариоты без ядра, размером 1–10 мкм. Свыше 30 тысяч видов отличаются формой и питанием, обитают повсюду на Земле.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находится цитоплазма с кольцевой молекулой ДНК, управляющей жизнедеятельностью бактерии. Такой простой геном позволяет быстро адаптироваться.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ДНК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Жесткая клеточная стенка обеспечивает защиту и форму, а плазматическая мембрана контролирует обмен веществ, поддерживая внутренний баланс микроорганизма.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мембрана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придают бактерии подвижность, а слизистая капсула защищает от внешних воздействий и способствует взаимодействию с окружающей средой.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капсула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клетки: основные компоненты
</a:t>
            </a:r>
            <a:endParaRPr lang="en-US" sz="22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бактерий по форме и питанию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питанию бактерии делятся на автотрофов, гетеротрофов, паразитов и симбионтов, взаимодействуя с организмами и средой.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 обладают спиралевидной формой и обычно подвижны благодаря жгутикам, играя роль в круговороте веществ.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 — палочковидные бактерии, широко распространены и участвуют в разложении органических веществ и других процессах.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имеют шарообразную форму и часто встречаются в цепочках или скоплениях, выполняя различные функции в окружающей среде.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расщепляют мёртвые растения и животных, преобразуя сложные соединения в простые минеральные вещества, доступные для растений и других живых организмов.
</a:t>
            </a:r>
            <a:endParaRPr lang="en-US" sz="825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преобразовании углерода, обеспечивая его непрерывный цикл и поддерживая баланс газов в атмосфере и почве.
</a:t>
            </a:r>
            <a:endParaRPr lang="en-US" sz="964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цикл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способствуют обмену азота, серы и фосфора, что критически важно для плодородия почв и здоровья экосистем.
</a:t>
            </a:r>
            <a:endParaRPr lang="en-US" sz="964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других элементов
</a:t>
            </a:r>
            <a:endParaRPr lang="en-US" sz="1187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круговороте веществ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бактерий в круговорот азота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связывают атмосферный азот, делая его доступным для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поддерживает плодородие почв, обогащая их азотом в доступных формах.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— экология растений, 2022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бактерии очищают воду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биологической очистки сточных вод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бактерии помогают образовывать почву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растительные и животные остатки, создавая перегной — основу плодородной почвы, необходимой для роста растений.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разложения они высвобождают минеральные вещества, которые становятся доступны корням, повышая плодородие и структуру земли.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7997"/>
            <a:ext cx="4332300" cy="1713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полезных бактерий и их функции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перечисляет бактерии, важные для пищевой промышленности и сельского 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способствуют производству пищи и обеспечивают плодородие почв.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2021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бактерии и их значение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человека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бактерии помогают пищеварению и укрепляют иммунитет, участвуя в усвоении питательных веществ.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корнях растений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бобовых фиксируют азот из почвы, повышая урожайность и снижая потребность в удобрениях.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жвачных животных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расщепляют клетчатку в рубце, облегчая переваривание тяжелой растительной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бактерий на здоровье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Пробиотики: защита и поддержка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Пробиотические бактерии, содержащиеся в йогуртах и ферментированных продуктах, улучшают пищеварение и укрепляют иммунитет. Они помогают поддерживать баланс микрофлоры кишечника, что важно для общего здоровья.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Патогены и борьба с инфекциями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бактерии, такие как Streptococcus и Mycobacterium tuberculosis, вызывают болезни, включая ангину и туберкулёз. Благодаря вакцинации и антибиотикам уровень опасных инфекций существенно снизился.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549757"/>
            <a:ext cx="4332300" cy="2389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инфекционные болезни, вызываемые бактериями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наиболее распространённые бактериальные заболевания с их возбудителями и характеристиками.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болезни имеют быстрые проявления и могут вызывать эпидемии без своевременной профилактики и лечения.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Санитарная статистика Министерства здравоохранения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 неправильное применение антибиотиков приводит к формированию устойчивых штаммов бактерий, например, метициллин-резистентного Staphylococcus aureus. Это усложняет лечение и требует поиска новых методов борьбы с инфекциями.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резистентности в современной медицине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Возрастающая устойчивость увеличивает продолжительность и тяжесть заболеваний, повышает риск распространения инфекций и увеличивает нагрузку на систему здравоохранения, что является серьёзной мировой проблемой XXI 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устойчивости бактерий для здоровья общества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бактериальная устойчивость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полезных и патогенных бактерий у человека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микробного населения человека играет важную роль в поддержании здоровья и обмене веществ. Полезные бактерии участвуют в синтезе витаминов и защите от инфекций.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полезных микроорганизмов обеспечивает эффективную работу пищеварительной системы и иммунитета, снижая риски заболеваний.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микробиоты, 2023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пищевой промышленности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активно применяются в производстве йогуртов, кефира и сыров, обеспечивая полезное ферментирование и улучшая вкусовые качества продуктов.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Ферментирующие бактерии участвуют в процессе квашения овощей, что помогает сохранять пищу длительное время, повышая её питательную ценность и безопасность.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производстве хлебобулочных изделий, колбас и уксуса определённые бактерии улучшают структуру, аромат и способствуют естественной консервации продукции.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Бактерии-биотехнологии: перспективы применения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бактерии используются для промышленного производства инсулина, витаминов и антибиотиков, улучшая лечение и качество жизни больных.
</a:t>
            </a:r>
            <a:endParaRPr lang="en-US" sz="1366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бактерии применяются для получения биоэтанола — экологически чистого топлива, и в биоремедиации, очищая загрязнённые воды и почвы от вредных веществ.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Чума, вызванная Yersinia pestis, в прошлом уносила миллионы жизней, вызывая катастрофические эпидемии и меняя ход истории благодаря высокой заразности и смертности.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эпидемии чумы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Холера, вызванная Vibrio cholerae, остаётся актуальной проблемой в зонах с плохой санитарией. При массовых заражениях возможны серьёзные вспышки с высокой смертностью.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Холера и современные вызовы
</a:t>
            </a:r>
            <a:endParaRPr lang="en-US" sz="1112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Shigella dysenteriae вызывает дизентерию, сопровождающуюся тяжёлой кишечной инфекцией. Распространение болезни усиливается при нарушениях гигиены и недостаточном доступе к чистой воде.
</a:t>
            </a:r>
            <a:endParaRPr lang="en-US" sz="77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Дизентерия и её распространение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угрозы: патогенные бактерии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бактериальных заболеваний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с мылом значительно снижает риск передачи патогенных бактерий и распространения инфекционных болезней среди населения.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санитарных норм и использование вакцин помогают предотвратить вспышки опасных инфекций и защитить уязвимые группы людей.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хранение и приготовление продуктов питания уменьшают вероятность развития бактериальных инфекций и пищевых отравлений.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удобрения и защита растений
</a:t>
            </a:r>
            <a:pPr algn="l" indent="0" marL="0">
              <a:lnSpc>
                <a:spcPct val="130040"/>
              </a:lnSpc>
              <a:buNone/>
            </a:pPr>
            <a:r>
              <a:rPr lang="en-US" sz="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бактерий для природного обогащения почвы и защиты сельскохозяйственных культур позволит повысить урожайность и снизить химическую нагрузку.
</a:t>
            </a:r>
            <a:endParaRPr lang="en-US" sz="1332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лекарств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становятся источником для создания эффективных медикаментов, включая антибиотики нового поколения и биопрепараты для терапии различных заболеваний.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очистка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применяются для биоремедиации, восстанавливая загрязнённые водоёмы и почвы, способствуя сохранению природы и борьбе с загрязнением.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новых видов бактерий
</a:t>
            </a:r>
            <a:pPr algn="l" indent="0" marL="0">
              <a:lnSpc>
                <a:spcPct val="130040"/>
              </a:lnSpc>
              <a:buNone/>
            </a:pPr>
            <a:r>
              <a:rPr lang="en-US" sz="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 исследование новых бактерий открывают перспективы в науке и технике, позволяя находить инновационные решения глобальных проблем экологии и здравоохранения.
</a:t>
            </a:r>
            <a:endParaRPr lang="en-US" sz="1332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бактерий для будущего человечества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Незаменимая роль бактерий в жизни и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являются основой жизни на Земле, поддерживают здоровье и экологический баланс. Их грамотное использование создаёт потенциал для прогресса и устойчивого развития человечества.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2026-05-08T14:04:51Z</dcterms:created>
  <dcterms:modified xsi:type="dcterms:W3CDTF">2026-05-08T14:04:51Z</dcterms:modified>
</cp:coreProperties>
</file>