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на картах и схемах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карты помогает быстро увидеть местность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карты используют условные знаки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заменяет длинное описание и экономит место на листе. Поэтому карту можно читать быстро, даже если территория очень большая.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легенда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показывает, что означает каждый знак на карте. Если её не посмотреть, один и тот же символ легко понять неправильно.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карты могут использовать похожие значки по-разному. Поэтому знак всегда нужно сверять с объяснением именно на этой карте.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местностью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связывает рисунок и реальный объект местности. Благодаря ей карта становится понятным сообщением о воде, дорогах, границах и населённых пунктах.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легенда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легенда не совпала с предположением, вывод тоже будет ошибочным. Сначала читают обозначения, а уже потом делают выводы.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Легенда: ключ к карте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условные знаки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помогают передавать разные объекты коротко и наглядно.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знака подсказывает, показывает ли карта отдельный объект, линию или целую область.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география: виды условных знаков на картах и схемах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цвета в чтении карты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 чаще всего связан с водой: реками, озёрами, морями, каналами и родниками. Он помогает сразу выделить водные объекты среди других элементов карты.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и 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обычно указывает на растительность: леса, парки, сады и луга. По нему легко заметить природные зоны и большие зелёные участки.
</a:t>
            </a:r>
            <a:endParaRPr lang="en-US" sz="1478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и 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оттенки чаще используют для рельефа. Они помогают показать холмы, горы, склоны и перепады высот, особенно если местность неровная.
</a:t>
            </a:r>
            <a:endParaRPr lang="en-US" sz="149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легенде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и красный цвета часто выделяют подписи, дороги, границы и важные объекты. Но окончательное значение всегда нужно сверять с легендой карты.
</a:t>
            </a:r>
            <a:endParaRPr lang="en-US" sz="14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линии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Сплошная линия на карте часто обозначает дорогу, границу или другой чёткий объект. По ней удобно понять, где проходит основная связь между местами.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 показывает тропу, маршрут или условную границу. Такой знак говорит, что объект есть, но он менее заметен или менее постоянен.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Волнистая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Волнистая линия обычно передаёт реку или другой водный поток. По её форме можно сразу отличить воду от дороги и границы.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и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линии тоже важна: более заметная линия означает более значимый или крупный объект. Это помогает быстро сравнить разные элементы карты.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значок может обозначать мост, школу или станцию. Даже при небольшом размере он несёт точную информацию об объекте местности.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значка помогает отличить один тип объекта от другого. Например, разные символы используются для источника, вершины, музея и переправы.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значок показывает не рисунок предмета, а его условное обозначение. Поэтому важно знать, что именно означает каждый символ.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небольшой символ может обозначать очень важное место: транспортный узел, учебное здание или заметную точку ориентирования.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значки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на картах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на карте обычно выделяют синим цветом. Так легче сразу найти реки, озёра, моря, каналы и родники.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 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чаще изображается линией, потому что она тянется на большое расстояние. Озеро показывают площадью, так как оно занимает участок поверхности.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направление течения отмечают стрелкой. Это помогает понять, куда движется вода и как связаны между собой разные участки реки.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рядом с синими знаками уточняют названия водоёмов. Без них легко перепутать похожие объекты или соседние реки.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 карте показывают рельеф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показывает, как выглядит поверхность земли: где есть горы, холмы, равнины, овраги и другие неровности. Это помогает понять особенности местности.
</a:t>
            </a:r>
            <a:endParaRPr lang="en-US" sz="1428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 оттенки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линии и оттенки передают перепады высот. Чем сложнее и заметнее рисунок, тем сильнее меняется поверхность участка.
</a:t>
            </a:r>
            <a:endParaRPr lang="en-US" sz="149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высоты показывают, насколько местность выше или ниже. По ним можно сравнить разные точки и представить форму поверхности точнее.
</a:t>
            </a:r>
            <a:endParaRPr lang="en-US" sz="149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на схемах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схемах рельеф часто упрощают, чтобы не перегружать изображение. Поэтому важно смотреть не только на цвет, но и на подписи.
</a:t>
            </a:r>
            <a:endParaRPr lang="en-US" sz="14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и зелёные зоны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Сплошные зелёные пятна чаще всего показывают большие лесные массивы, где деревья занимают значительную площадь и легко выделяются на фоне других объектов.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значки помогают обозначить небольшие участки: парк, сад, кустарник или луг. По ним видно, что зелёная зона не обязательно одинаковая.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подпись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рядом со знаком уточняет, что именно изображено. Без названия зелёный цвет может означать разные природные объекты или типы насаждений.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зелёная зона рядом с дорогой, рекой или посёлком, это помогает лучше понять расположение местности и выбрать удобный путь.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населённый пункт на карте может выглядеть по-разному: точкой, кружком, квадратом или маленьким домиком. Форма подсказывает, насколько крупное и важное это место.
</a:t>
            </a:r>
            <a:endParaRPr lang="en-US" sz="1419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рядом с символом обычно указывает название населённого пункта. Без неё знак трудно связать с реальным местом, особенно если на карте много похожих отметок.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знак, тем чаще он означает более значимый пункт: деревню, посёлок или город. У столицы обозначение обычно выделяют сильнее, чтобы её было легче заметить.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схемах населённые пункты показывают проще, чем на подробных картах. Там важна не точная форма, а быстрое понимание, где находятся нужные точки.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Населённые пункты и их значки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транспорт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главные линии: широкие и яркие обычно обозначают шоссе или основную дорогу. По ним легко понять, как проходит удобный путь через местность.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обращают внимание на объекты транспорта: железную дорогу, станцию, мост, остановку или переправу. Они помогают понять, где можно перейти, пересесть или продолжить путь.
</a:t>
            </a:r>
            <a:endParaRPr lang="en-US" sz="146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 и 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линия прерывистая, это часто означает тропу, маршрут или дорогу меньшего значения. На схемах такие линии могут дополняться стрелками и номерами остановок.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важнее дорога, тем заметнее она на карте: толще линия, ярче цвет, крупнее подписи. Это помогает быстро отличить магистраль от обычного проезда.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стрелки и масштаб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знаки помогают определить положение объектов, направление и реальные расстояния.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чтения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карты от общего ориентирования к точному пониманию объектов.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лес и мост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фрагменте карты сразу заметны разные подсказки: синий пунктир показывает реку, зелёная заливка обозначает лес, а коричневая линия помогает увидеть холм. Если рядом есть чёрный значок моста, становится понятно, где можно перейти через воду.
</a:t>
            </a:r>
            <a:endParaRPr lang="en-US" sz="1589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набор знаков позволяет не просто назвать объекты, но и увидеть их связь. Вода проходит рядом с лесом, рельеф поднимается выше, а мост указывает на удобное место перехода. Карта начинает читаться как короткий рассказ о местности.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карту вместе: первый пример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карту вместе: второй пример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Станция у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рядом с дорогой стоит значок станции. Это помогает понять, что здесь есть транспортная точка, а не просто обычный участок дороги.
</a:t>
            </a:r>
            <a:endParaRPr lang="en-US" sz="149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к посёлку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Пунктирная линия ведёт к посёлку и показывает пешеходный маршрут или менее заметную дорогу. По такой линии удобно определить направление движения.
</a:t>
            </a:r>
            <a:endParaRPr lang="en-US" sz="1342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указывает, в какую сторону нужно смотреть карту или куда идёт маршрут. Без стрелки можно легко перепутать соседние объекты.
</a:t>
            </a:r>
            <a:endParaRPr lang="en-US" sz="149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все знаки, получается понятное описание: рядом есть станция, маршрут для пешего перехода и ближайший населённый пункт.
</a:t>
            </a:r>
            <a:endParaRPr lang="en-US" sz="14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самые частые ошибки при чтении условных знаков и то, чем они опасны для понимания карты.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спешка. Легенда, масштаб и тип линии нужно проверять вместе, а не по одному признаку.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чтении карт и схем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для класса: три задания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 1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каждый ученик находит на фрагменте карты пять условных знаков и называет их по легенде. Важно не угадывать, а проверять значение каждого символа.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 2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составить короткое описание участка местности: что здесь изображено, какие объекты находятся рядом и как они связаны между собой.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 3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объясняют два знака: один должен обозначать воду, другой — дорогу. Это помогает потренироваться отличать цвет, линию и форму символов.
</a:t>
            </a:r>
            <a:endParaRPr lang="en-US" sz="12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как выглядит хороший ответ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начинается с точного называния объекта. Затем ученик указывает, каким знаком он показан: цветом, линией или пиктограммой. Такой ответ сразу становится понятным и проверяемым.
</a:t>
            </a:r>
            <a:endParaRPr lang="en-US" sz="146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описать детали: синий ли это цвет, сплошная линия или пунктир, крупный ли значок. Именно эти признаки помогают доказать, что ответ верный.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фрагменте есть несколько объектов, их нужно связать между собой. Например, река, лес и дорога помогают понять, где проще идти и ориентироваться.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делается вывод о местности: где безопаснее перейти, что мешает движению, что помогает сориентироваться. Такой ответ показывает не только знание знаков, но и понимание карты.
</a:t>
            </a:r>
            <a:endParaRPr lang="en-US" sz="14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помогают видеть карту как язык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читать карту, всегда начинайте с легенды, затем сравнивайте цвет, линию и знак. Проверьте масштаб, стрелки и направление — и условные знаки превратятся в понятное описание местности.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2026-07-26T17:30:10Z</dcterms:created>
  <dcterms:modified xsi:type="dcterms:W3CDTF">2026-07-26T17:30:10Z</dcterms:modified>
</cp:coreProperties>
</file>