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родственники: семья как связь поколений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соединяет поколения, имена, истории и традиции.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своих родственников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Родственники живут не только рядом, но и в семейной памяти. Через них передаются фамилия, привычки, рассказы и традиции, а уважение к прошлому помогает лучше понимать свою семью.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родственники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и папа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чаще всего первыми помогают ребёнку, заботятся о нём каждый день и принимают важные решения. Их поддержка особенно заметна дома, в школе и в сложных ситуациях.
</a:t>
            </a:r>
            <a:endParaRPr lang="en-US" sz="1397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и сёстры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и сёстры растут рядом, делят игрушки, обязанности и секреты. Они учатся договариваться, защищать друг друга и вместе переживать радости и трудности.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 семье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тоже важны для семьи: они продолжают её историю, учатся традициям и приносят в дом новые идеи. Взрослые часто прислушиваются к их взгляду на привычные вещи.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самые близкие родственники чаще всего участвуют в праздниках, школьных событиях и семейных решениях. Поэтому их отношения особенно заметны в повседневной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253095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739" y="1266922"/>
            <a:ext cx="311100" cy="24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600" y="2978847"/>
            <a:ext cx="311100" cy="24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9339" y="2954337"/>
            <a:ext cx="297900" cy="29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63889" y="1266922"/>
            <a:ext cx="311100" cy="2488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называют родство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линии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линии мамы и по линии папы родственные связи называют по-разному, чтобы не путать поколения и стороны семьи. Так легче понять, кто кому приходится.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Старшее поколение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и дедушка могут быть с маминой стороны или с папиной стороны. Это помогает точнее описывать семейную связь и хранить порядок в рассказе о родственниках.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Двоюродные родственники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Двоюродные братья и сёстры — это дети тёти или дяди. Такое родство часто встречается в больших семьях и особенно заметно на праздниках.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названия родства нужны, чтобы без путаницы рассказывать о семье, подписывать фотографии и составлять семейное древо. Тогда история получается понятной и аккуратной.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Тёти и дяди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Тётя и дядя — это братья и сёстры родителей или их супруги. Эти слова сразу показывают, к какой части семьи относится человек.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родство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линия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Бабушка, мама и ребёнок стоят на одной линии поколений. Такая связь называется прямой, потому что она идёт от старших к младшим без ответвлений.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связи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Тётя и дядя не стоят на одной прямой с ребёнком, но тоже входят в семью. Их называют боковыми родственниками, потому что они отходят в сторону от основной линии.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поколений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следующем уровне к ней добавляются родители детей. Они соединяют поколения и показывают, как семья продолжается от одного поколения к другому.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семьи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Двоюродные братья и сёстры тоже относятся к боковым связям. В семейных схемах это хорошо видно по ветвям, которые расходятся от общих предков.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семьи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поколения под одной крышей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квартире может жить сразу три поколения: бабушка, родители и дети. У каждого свои привычки, но общий дом делает повседневную жизнь общей и понятной. Здесь есть место и помощи, и разговорам за ужином.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 одним родителем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 ребёнка есть только один взрослый родитель, и это тоже семья. Главное в ней — забота, ежедневная поддержка и уважение к тому, как устроена жизнь именно в этом доме.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круг близких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Приёмные дети, родные братья и сёстры, крестные, тёти и дяди могут составлять очень широкую сеть близких людей. В такой семье особенно важно, кто рядом в нужный момент и кто умеет поддержать словом.
</a:t>
            </a:r>
            <a:endParaRPr lang="en-US" sz="12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поколения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5825" y="1560225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младшие члены семьи ещё только узнают, как зовут их родственников. Они впитывают первые рассказы и знакомятся с семейными правилами через разговоры и совместные дела.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77055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помогают детям расти и одновременно хранят привычки своей семьи. Они передают язык общения, повседневные правила и примеры того, как поддерживать друг друга.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8291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 и дедушки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 и дедушки часто помнят события, которых не знают младшие. Их рассказы связывают настоящее с прошлым и делают семейную историю живой.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9529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Прабабушки и прадедушки сохраняют ещё более дальнюю память семьи. Через их рассказы можно узнать, как менялись жизнь, традиции и характер семьи за много лет.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в большой семье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Сёстры и братья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Сёстры и братья часто первыми становятся настоящими союзниками. Они вместе учатся договариваться, делить обязанности и сохранять доверие даже тогда, когда мнения не совпадают.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Тёти и дяди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Тёти и дяди нередко приносят в семью новый взгляд и полезный совет. Они помогают увидеть ситуацию со стороны и поддерживают детей, когда взрослым не хватает времени.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Крёстные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Крёстные часто участвуют в важных семейных событиях и остаются рядом не только в праздники. Их присутствие напоминает, что семья может быть больше, чем только самый близкий круг.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Двоюродные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Двоюродные родственники делают большие семьи особенно живыми и шумными. С ними легче увидеть, как одна история семьи расходится на разные ветви и собирается снова на общих встречах.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семейное древо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строится по рассказам, фото, документам и подписям в семейных архивах.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семье часто приходят из нескольких источников, и каждый помогает уточнить детали истории.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источников в материалах презентации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источников семейной информации можно использовать для проверки и дополнения рассказа.
</a:t>
            </a:r>
            <a:endParaRPr lang="en-US" sz="237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семейных данных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схема помогает не запутаться в датах, именах и линиях родства.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сразу разделять поколения и подписывать данные одинаково, семейную информацию легче читать, проверять и дополнять.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«Наши родственники»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правила помогают говорить о семье бережно: спрашивать с согласия, принимать отказ и не шутить над личными историями.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«Наши родственники»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делают разговор безопаснее и уважительнее.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вопросов помогают узнать не только факты, но и воспоминания, привычки и семейные ценности, которые часто не записаны в документах.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«Наши родственники»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вопросов достаточно, чтобы начать тёплое семейное интервью.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семейную историю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 когда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самого важного: кто рассказывает, когда и где это было. Такая основа помогает не потерять смысл истории и сделать её понятной для других.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яркая деталь делает рассказ живым: необычная фраза, любимое блюдо, маленькая привычка или предмет. Именно такие детали лучше всего запоминаются.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Историю можно оформить по-разному: в заметке, под фото, на карточке или в мини-плакате. Выбор зависит от того, где будет храниться материал.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фактов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сохранением проверьте имена, даты и места. Если чего-то не хватает, лучше уточнить у родственников, чем оставить неточность.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объединяют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обычай может стать любимой семейной традицией, если его повторяют регулярно и с радостью.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семейную близость поддерживают простые регулярные привычки, а не редкие события: общая еда, звонки и поздравления.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«Наши родственники»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для разговора о праздниках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поздравляют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Спросите, как в семье обычно поздравляют именинника: кто выбирает подарок, кто готовит угощение и какие слова говорят первыми. Это помогает увидеть семейный порядок и заботу.
</a:t>
            </a:r>
            <a:endParaRPr lang="en-US" sz="1193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блюдо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Уточните, какое блюдо или угощение появляется только по особым случаям. Ответ часто связан с памятью о старших, семейными поездками или давней привычкой.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ритуал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Спросите о семейной игре, фильме или месте, которое повторяется из года в год. Такие детали показывают, что объединяет родственников вне повседневных дел.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Выясните, какие праздники важнее всего именно для вашей семьи и почему. Иногда это не самые известные даты, а те, что связаны с личными воспоминаниями.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качеств особенно часто передаются в семье: благодарность, честность, терпение, взаимопомощь и умение слушать. Они заметны в повседневных поступках, а не только в словах.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«Наши родственники»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 помогают детям учиться заботе и ответственности.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действовать в сложном разговоре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семейном споре основана на правилах спокойного общения и взаимного уважения.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925" y="1238150"/>
            <a:ext cx="296100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375" y="1251560"/>
            <a:ext cx="336600" cy="269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419" y="3001300"/>
            <a:ext cx="333112" cy="296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слышит простое «спасибо», его помощь замечают и ценят. Это укрепляет доверие и делает домашние дела не обязанностью, а частью общей поддержки.
</a:t>
            </a:r>
            <a:endParaRPr lang="en-US" sz="1337" dirty="0"/>
          </a:p>
        </p:txBody>
      </p:sp>
      <p:sp>
        <p:nvSpPr>
          <p:cNvPr id="11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приветствие и прощание задают доброжелательный тон даже в обычный день. Такие слова показывают внимание к родственникам и помогают сохранять спокойствие в доме.
</a:t>
            </a:r>
            <a:endParaRPr lang="en-US" sz="1337" dirty="0"/>
          </a:p>
        </p:txBody>
      </p:sp>
      <p:sp>
        <p:nvSpPr>
          <p:cNvPr id="12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дома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Посильная помощь дома — это не героический поступок, а маленькое действие вовремя: убрать посуду, помочь с вещами, напомнить о деле. Из этого складывается семейная надёжность.
</a:t>
            </a:r>
            <a:endParaRPr lang="en-US" sz="1337" dirty="0"/>
          </a:p>
        </p:txBody>
      </p:sp>
      <p:sp>
        <p:nvSpPr>
          <p:cNvPr id="13" name="Text 4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привычки семейной этики
</a:t>
            </a:r>
            <a:endParaRPr lang="en-US" sz="20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Родственники объединяются через историю, привычки и заботу. Если сохранять семейные рассказы, аккуратно вести древо и говорить уважительно, связь поколений становится прочной и понятной для каждого.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2026-07-25T17:38:09Z</dcterms:created>
  <dcterms:modified xsi:type="dcterms:W3CDTF">2026-07-25T17:38:09Z</dcterms:modified>
</cp:coreProperties>
</file>