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в Англии и Франции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Средневековой Европы к единству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власть делилась между феодалами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 — это время, когда короли теряли контроль, а местные сеньоры сами судили, собирали доходы и держали войска. В XI–XIII веках это особенно ясно видно на примере Англии и Франции.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раздробленности в Западной Европе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владение старалось обеспечивать себя само: выращивало хлеб, собирало ремесленные изделия и мало зависело от соседей. Поэтому связи между землями были слабыми, а необходимость в сильной центральной власти казалась меньше.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и опасные дороги мешали быстро передавать приказы, собирать войска и контролировать большие территории. Из-за этого королю было трудно управлять удалёнными землями так же эффективно, как собственными владениями.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ценностью была земля, а не деньги. Когда владение делили между наследниками, крупные земли распадались на более мелкие части, и сила одного хозяина ослабевала.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власти феодалов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Бароны, герцоги и графы укрепляли свои замки, собирали доходы и привыкали действовать самостоятельно. Со временем они всё меньше нуждались в королевском вмешательстве и всё больше защищали только свои интересы.
</a:t>
            </a:r>
            <a:endParaRPr lang="en-US" sz="11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Франция: главные различия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Англия быстрее шла к централизации, а Франция дольше оставалась раздробленной.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и более компактная Англия легче объединялась; во Франции большая территория и сильные феодалы тормозили централизацию.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политического развития Англии и Франции в XI–XIII веках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после нормандского завоевания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Гастингсе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1066 году Вильгельм Завоеватель победил в битве при Гастингсе и стал королём Англии. Это изменило расстановку сил: новая знать получила земли, но должна была служить короне.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земель и 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1086 году была составлена «Книга Страшного суда» — подробная перепись земель, селений и доходов. Она помогла королю лучше знать, кто чем владеет и сколько может платить.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королевская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Нормандские замки стали не только жильём, но и опорными пунктами власти. Через них король показывал своё присутствие в стране и сдерживал слишком самостоятельных баронов.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Англии усиливалась королевская власть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события, которые постепенно укрепляли власть короля в Англии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королевского контроля в Англии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1215 года корона уже не могла править так же свободно, как раньше, и ей пришлось договариваться с знатью.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спад в 1215 году, общий тренд показывает постепенное усиление королевской власти и управления.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ключевых событий английской истории: 1066, 1086, 1215, 1265, 1300
</a:t>
            </a:r>
            <a:endParaRPr lang="en-US" sz="7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раздробилась сильнее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8065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Капетинги управляли лишь небольшими землями вокруг Парижа и Орлеана. На фоне огромной страны это означало, что король не мог быстро подчинить дальние области.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6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королевский домен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68148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Герцоги и графы в Нормандии, Аквитании, Бургундии и других землях обладали собственными ресурсами, замками и войсками. Многие из них почти не зависели от короля.
</a:t>
            </a:r>
            <a:endParaRPr lang="en-US" sz="1102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413050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Могущественные вассалы
</a:t>
            </a:r>
            <a:endParaRPr lang="en-US" sz="1202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90492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была слишком велика для быстрого управления в Средние века. Медленная связь между областями мешала королю вмешиваться в местные конфликты и устанавливать единые правила.
</a:t>
            </a:r>
            <a:endParaRPr lang="en-US" sz="1102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3636489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при первых Капетингах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522870"/>
            <a:ext cx="2728500" cy="12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987 году королём стал Гуго Капет, и началась династия Капетингов. Формально Франция имела короля, но его власть была намного слабее, чем у крупных феодалов.
</a:t>
            </a:r>
            <a:endParaRPr lang="en-US" sz="1243" dirty="0"/>
          </a:p>
        </p:txBody>
      </p:sp>
      <p:sp>
        <p:nvSpPr>
          <p:cNvPr id="12" name="Text 3"/>
          <p:cNvSpPr txBox="1"/>
          <p:nvPr/>
        </p:nvSpPr>
        <p:spPr>
          <a:xfrm>
            <a:off x="3207750" y="1522881"/>
            <a:ext cx="2728500" cy="12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королевские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опора короля ограничивалась областью вокруг Парижа и Орлеана. За её пределами многие сеньоры правили почти самостоятельно, будто маленькими государствами внутри страны.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6055500" y="1522881"/>
            <a:ext cx="2728500" cy="12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феодалы нередко владели большими доходами, чем королевская казна. Поэтому первые Капетинги долго опирались не на силу, а на терпение и постепенное расширение своих владений.
</a:t>
            </a:r>
            <a:endParaRPr lang="en-US" sz="12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феодальные владения Франции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богатые владения делали местных правителей очень сильными, поэтому королю было трудно быстро собрать страну под одной властью.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земли показывают, насколько разной и трудной для управления была Франция в Средние века.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феодальных владений Франции XI–XIII веков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централизации в Англии и Франции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управлении и налогах: именно эти сферы быстрее усилили королевскую власть в Англии.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раньше продвинулась к централизации; во Франции сильная знать дольше сдерживала единое управление.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по теме «Феодальная раздробленность в Англии и Франции»
</a:t>
            </a:r>
            <a:endParaRPr lang="en-US" sz="6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068" y="1563054"/>
            <a:ext cx="470400" cy="37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068" y="2736572"/>
            <a:ext cx="470400" cy="418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10084"/>
            <a:ext cx="470400" cy="47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и торговли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стал крупнейшим узлом страны: сюда стекались деньги, товары и королевские распоряжения. Город помогал связывать разные области Англии в единую хозяйственную систему.
</a:t>
            </a:r>
            <a:endParaRPr lang="en-US" sz="11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Шампани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Шампани соединяли север и юг Франции, привлекали купцов из разных земель и усиливали обмен между областями. Торговля делала разобщённые владения экономически ближе.
</a:t>
            </a:r>
            <a:endParaRPr lang="en-US" sz="11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торговли были нужны безопасные дороги, единые меры и предсказуемые правила. Именно поэтому купцы и горожане поддерживали укрепление королевской власти и ослабление местных барьеров.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меняла повседневную жизнь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политическая разобщённость приводила к экономическим потерям, конфликтам и спросу на сильную власть.
</a:t>
            </a:r>
            <a:endParaRPr lang="en-US" sz="9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конфликты как следствие раздробленности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стремились расширить владения, получить больше доходов и укрепить своё влияние. Из-за этого столкновения между соседними сеньорами становились обычным явлением.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конфликт Иоанна Безземельного с баронами завершился подписанием Великой хартии вольностей в 1215 году. Документ ограничил королевскую власть и усилил роль знати.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соперничество крупных феодалов продолжалось дольше, но это постепенно укрепляло королей. Борясь с сильными вассалами, они расширяли своё влияние и подчиняли земли короне.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политическое устройство стран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и слабые дороги особенно затрудняли управление Францией, а Англия выигрывала за счёт компактности и морских границ.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не решала всё сама, но заметно ускоряла централизацию в Англии и замедляла её во Франции.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«География и политическое устройство Англии и Франции»
</a:t>
            </a:r>
            <a:endParaRPr lang="en-US" sz="7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феодальной раздробленности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59950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феодал думал только о своих землях, стране было трудно собрать большую армию и быстро защитить границы. Это делало вторжения и набеги особенно опасными.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21029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пошлины, меры и правила мешали купцам свободно передвигаться между землями. Из-за этого обмен товарами замедлялся, а города и ремесло развивались медленнее.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6064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горожане жили среди постоянных конфликтов и меняющихся порядков. Им требовались более единые законы, чтобы чувствовать себя защищёнными и планировать жизнь спокойнее.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17944"/>
            <a:ext cx="4491900" cy="13673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объединению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меры раньше всего помогли королям укрепить власть и сократить влияние местных феодалов.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двигались к единству, но Англия опиралась на более быстрые административные изменения, а Франция — на долгую борьбу с сильной знатью.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Англии и Франции XI–XIII веков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28362"/>
            <a:ext cx="357600" cy="28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1483" y="1828362"/>
            <a:ext cx="357600" cy="28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8283" y="1812469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феодальной раздробленности для Европы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заставляла королей искать способы ограничить произвол знати. Так появлялись суды, налоги и более чёткие правила, которые делали управление предсказуемее.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968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и 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опираться не только на силу, правителям приходилось привлекать представителей сословий. Это постепенно расширяло участие общества в решении важных государственных вопросов.
</a:t>
            </a:r>
            <a:endParaRPr lang="en-US" sz="1246" dirty="0"/>
          </a:p>
        </p:txBody>
      </p:sp>
      <p:sp>
        <p:nvSpPr>
          <p:cNvPr id="16" name="Text 4"/>
          <p:cNvSpPr txBox="1"/>
          <p:nvPr/>
        </p:nvSpPr>
        <p:spPr>
          <a:xfrm>
            <a:off x="60336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соперничество королей и феодалов не разрушило государства, а изменило их. Из борьбы выросли более сильные монархии, способные управлять большими территориями.
</a:t>
            </a:r>
            <a:endParaRPr lang="en-US" sz="12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 XIII веку: Англия и Франция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XIII веку Англия уже имела более упорядоченное управление, тогда как Франция ещё преодолевала влияние крупных феодалов.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сократился, но Англия оставалась ближе к единому государству; Франция шла к этому дольше и через более трудный путь.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по теме «Итог к XIII веку: Англия и Франция»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единству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Франция вышли из раздробленности по-разному: Англия быстрее усилила короля и управление, а Франция дольше боролась с мощной знатью, постепенно создавая единое государство.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2026-06-02T05:24:13Z</dcterms:created>
  <dcterms:modified xsi:type="dcterms:W3CDTF">2026-06-02T05:24:13Z</dcterms:modified>
</cp:coreProperties>
</file>