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Shops and Goods / Магазины и 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покупок: магазины, товары и вежливые фразы.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магазинов помогает говорить о повседневных покупках: еде, одежде, школьных вещах и подарках. Она встречается в коротких диалогах, на ценниках, в объявлениях и простых заданиях, где нужно выбрать товар или спросить его цену.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тему магазинов в английском языке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названия магазинов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 — рынок, где товары продают отдельные продавцы. Там можно увидеть торговые ряды, прилавки с фруктами, овощами и другими свежими продуктами, а иногда и обсудить цену.
</a:t>
            </a:r>
            <a:pPr algn="ctr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
</a:t>
            </a:r>
            <a:endParaRPr lang="en-US" sz="94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и store
</a:t>
            </a:r>
            <a:pPr algn="r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означают «магазин» в общем смысле. В британском английском чаще говорят shop, а store особенно часто встречается в американских текстах и названиях крупных торговых точек.
</a:t>
            </a:r>
            <a:endParaRPr lang="en-US" sz="1373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
</a:t>
            </a:r>
            <a:pPr algn="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 — это большой продуктовый магазин самообслуживания. Здесь покупают еду, напитки и товары для дома, обычно выбирая всё самостоятельно с полок и корзинами у входа.
</a:t>
            </a:r>
            <a:endParaRPr lang="en-US" sz="128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Bakery и greengrocer’s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Bakery — пекарня, где продают хлеб и выпечку. Greengrocer’s — магазин овощей и фруктов; такие названия часто сразу подсказывают, какие товары можно там найти.
</a:t>
            </a:r>
            <a:endParaRPr lang="en-US" sz="134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Butcher’s, clothes shop и toy shop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Butcher’s — мясная лавка, clothes shop — магазин одежды, toy shop — магазин игрушек. В каждом случае название магазина связано с основным видом товара, что облегчает запоминание слов.
</a:t>
            </a:r>
            <a:endParaRPr lang="en-US" sz="13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магазинов и товары, которые в них продаются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название магазина связано с типичными товарами и примерами покупок.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магазина часто подсказывает, какие товары там продаются, поэтому слова удобно учить парами: место — товар.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shopping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 школы, дома и досуга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рядом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школьника обычно лежат pen, pencil, ruler, rubber, notebook, backpack и pencil case. Эти слова легко связать с реальными предметами на парте и в портфеле, поэтому их удобно запоминать по картинке и по действию.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 в привычной комнате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дома важны cup, plate, lamp, towel, soap и shampoo. Такие слова помогают описывать комнату, ванную и кухню, а также понимать простые задания о том, что лежит на полке или стоит на столе.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для отдыха и игр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свободного времени часто нужны ball, book, computer game, bike и headphones. Это слова о прогулках, спорте и развлечениях, поэтому они хорошо подходят для разговора о том, чем ученик занимается после уроков.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покупки школьников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покупки чаще всего связаны с повседневной жизнью ученика: учёбой, перекусом и подготовкой к сезону.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школьные принадлежности, поэтому именно их лексику стоит выучить первой. Остальные группы дополняют повседневный словарь покупок.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темы «Shops and Goods»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количество и счётные слова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 — это цена товара, а cost — стоить. В описании покупок часто говорят cheap и expensive, чтобы показать, насколько выгодной или дорогой кажется вещь.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подсчёта используют числительные и слова many, much, some, any, a lot of. Выбор зависит от того, считаем ли мы предметы поштучно или говорим о количестве в целом.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и несчётные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можно посчитать: apples, books, pencils, shirts. Uncountable nouns не считают поштучно: milk, bread, sugar, water, rice. Это помогает правильно строить вопросы и ответы.
</a:t>
            </a:r>
            <a:endParaRPr lang="en-US" sz="1167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покупках часто спрашивают: How much is it? и How many are there? Такие фразы нужны, чтобы уточнить цену, количество и сделать выбор без ошибок.
</a:t>
            </a:r>
            <a:endParaRPr lang="en-US" sz="12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покупки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обычной покупки и вежливых действий покупателя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пишут на ценнике и упаковке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на ценнике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ценнике обычно указывают название товара, цену, вес или количество. Иногда рядом пишут скидку или срок действия акции, чтобы покупатель быстрее понял, выгодно ли предложение.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 упаковке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упаковке можно найти brand, ingredients, net weight и expiry date. Эти слова помогают понять, что именно находится внутри, сколько там продукта и как долго он годен.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продуктов особенно полезны date, ingredients и allergens. Они подсказывают, когда товар произведён, из чего он сделан и нет ли в нём веществ, которые нужно избегать.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одежды и школьных товаров часто пишут size, colour, material и country of origin. Такая информация помогает выбрать подходящую вещь и заранее понять её качество и назначение.
</a:t>
            </a:r>
            <a:endParaRPr lang="en-US" sz="1175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покупкой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читать ценник и упаковку, проще избежать ошибки. Покупатель сразу видит, подходит ли товар по цене, сроку годности, размеру и другим важным признакам.
</a:t>
            </a:r>
            <a:endParaRPr lang="en-US" sz="11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прилагательных из этого урока помогают описывать товар точно и по делу.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удобно запомнить как набор слов для описания внешнего вида, качества и размера товара в магазине.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прилагательных из списка урока: new, old, fresh, tasty, useful, strong, soft, warm, small, big, light, heavy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покупателя и продавца
</a:t>
            </a:r>
            <a:endParaRPr lang="en-US" sz="3191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обычно начинает с приветствия и вежливого обращения: Hello, Can I help you? Это помогает быстро установить контакт и показать, что вопрос задаётся спокойно и уважительно.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товаре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цену или наличие, используют How much is it? и Have you got…? Такие фразы нужны, когда покупатель выбирает между несколькими вариантами и хочет уточнить детали.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I’d like… помогает назвать нужный товар, а Here you are сопровождает передачу денег или вещи. Продавец отвечает кратко и ясно, поддерживая простой магазинный диалог.
</a:t>
            </a:r>
            <a:endParaRPr lang="en-US" sz="1677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покупки покупатель говорит Thank you, а продавец может добавить Anything else? Так разговор заканчивается естественно, а обе стороны сохраняют дружелюбный и правильный тон.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удобнее покупать товары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зависит от того, что именно нужно купить: продукты, срочные мелочи, свежие овощи или товары с доставкой. У каждого варианта есть свои сильные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описанию, supermarket удобен для быстрых и крупных покупок, а market и online store выигрывают там, где важны свежесть, выбор или ассортимент.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 материалам урока «Shops and Goods»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 в магазине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 зависят от магазина и ситуации. Таблица помогает быстро сравнить, где каждый способ используется и какие у него есть плюсы и 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Наличная оплата подходит везде, а безналичные способы экономят время. Однако удобство всегда зависит от техники, связи и того, где совершается покупка.
</a:t>
            </a:r>
            <a:endParaRPr lang="en-US" sz="136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shopping practice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750" y="1736750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правила поведения в магазине
</a:t>
            </a:r>
            <a:endParaRPr lang="en-US" sz="3044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важно стоять в очереди и ждать своей очереди спокойно. Такое поведение помогает избежать толкотни, делает покупку быстрее и показывает уважение к другим людям.
</a:t>
            </a:r>
            <a:endParaRPr lang="en-US" sz="1255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нужны почти в каждом разговоре с продавцом. Они делают общение доброжелательным и помогают попросить помощь без грубости или спешки.
</a:t>
            </a:r>
            <a:endParaRPr lang="en-US" sz="1255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упаковку и портить товары без разрешения. Если продукт или вещь повреждены, магазин теряет порядок, а покупателю потом труднее выбрать хороший вариант.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не едят до оплаты, а товары не оставляют не на своём месте. После покупки лучше сохранить чек: он подтверждает оплату и помогает при обмене или возврате.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532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3557" y="1171650"/>
            <a:ext cx="2464785" cy="195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о покупках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заходит в магазин канцелярских товаров и ищет тетрадь для математики. Продавец помогает ему выбрать подходящий вариант, уточняет цену и отвечает на короткие вопросы. Диалог получается простым, но очень полезным для повторения новых слов.
</a:t>
            </a:r>
            <a:endParaRPr lang="en-US" sz="108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Футболка на витрине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замечает яркую футболку и спрашивает, сколько она стоит. Продавец называет цену, показывает размер и предлагает другой цвет. Такой разговор помогает запомнить слова о цвете, размере и покупке одежды в магазине.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для дома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спрашивает, есть ли в продаже яблоки и бананы. Продавец отвечает, что фрукты свежие и лежат рядом, после чего покупка быстро завершается. В таком диалоге легко повторить вежливые фразы и слова о еде.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для запоминания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удобнее учить не по отдельности, а группами. Так быстрее запоминаются названия магазинов, товары, слова о количестве и фразы для вежливого разговора.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в подборке — goods, а остальные блоки близки по объёму. Это показывает, что тема строится вокруг нескольких равных смысловых опор.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«Shops and Goods»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товар по нужным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обычных действиях школьника при покупке еды, одежды и школьных вещей.
</a:t>
            </a:r>
            <a:endParaRPr lang="en-US" sz="30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британским и американским английским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и store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чаще говорят shop, а в американском — store. Оба слова обозначают магазин, но выбор формы помогает лучше понимать тексты, аудиозаписи и разговорные задания.
</a:t>
            </a:r>
            <a:endParaRPr lang="en-US" sz="1684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магазинов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названия greengrocer’s, butcher’s и chemist’s часто встречаются в учебных текстах. В американском варианте чаще употребляются fruit store, meat market и drugstore, поэтому важно узнавать оба набора слов.
</a:t>
            </a:r>
            <a:endParaRPr lang="en-US" sz="1494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сладком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sweets обычно относится к британскому варианту и означает конфеты. В американском английском чаще используется candy, поэтому при чтении диалогов нужно учитывать, какой вариант языка перед вами.
</a:t>
            </a:r>
            <a:endParaRPr lang="en-US" sz="1524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вариантами английского не мешают общению, но помогают избежать недопонимания. Если ученик знает оба слова, ему легче читать вывески, диалоги и задания по теме покупок.
</a:t>
            </a:r>
            <a:endParaRPr lang="en-US" sz="16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магазинов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 many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much и many часто путают, хотя они употребляются с разными существительными. В теме магазинов это особенно заметно при вопросах о цене, количестве и выборе товаров.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price и prize, shop и store, bread и breads выглядят похоже, но означают разное или употребляются по-разному. Поэтому важно проверять слово в контексте, а не только по звучанию.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 there are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нужно описать один предмет или несколько предметов на полке. Для одного товара обычно используют there is, а для нескольких — there are.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Ценник и срок годности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прочитанный ценник или срок годности может привести к неправильному выбору товара. Чтобы избежать ошибки, нужно внимательно смотреть на числа, даты и короткие подписи на упаковке.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Shops and Goods: что уже умеем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Shops and Goods помогает говорить о магазинах, товарах, цене, количестве и вежливых фразах. Эти слова и модели пригодятся в реальных покупках, диалогах и простых заданиях на английском языке.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2026-05-30T18:12:19Z</dcterms:created>
  <dcterms:modified xsi:type="dcterms:W3CDTF">2026-05-30T18:12:19Z</dcterms:modified>
</cp:coreProperties>
</file>