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English and American English: два варианта одного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стандартных варианта английского языка в одном обзоре.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4881" y="2233450"/>
            <a:ext cx="8045362" cy="803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и американский варианты возникли из общей основы, но развивались отдельно. История переселения, словари и школьные традиции постепенно закрепили разные нормы письма, слов и произношения, которые мы видим и сегодня.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разделился на два стандарта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различия между вариантами сохранились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переселения англичан в Северную Америку язык в двух регионах начал меняться отдельно. Расстояние, новые условия жизни и собственные печатные нормы ускорили появление отличий.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 США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американском английском многие слова стали писать короче и проще. Такие изменения помогали сделать орфографию более регулярной и удобной для обучения и печати.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базовая грамматика и большая часть слов совпадают. Поэтому носители двух вариантов обычно понимают друг друга без перевода, если речь идёт об обычном общении.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орфографические нормы английского языка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написания одних и тех же слов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один и тот же смысл передаётся разными орфографическими формами.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вариант чаще использует более короткие и простые написания, сохраняя тот же смысл.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британскому и американскому английскому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различия встречаются чаще всего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различия школьники обычно видят в написании и словах, а не в грамматике.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лексика дают основную часть отличий между вариантами; грамматика меняется значительно реже.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Орфография: самые заметные изменения в словах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8410673" y="233642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-our → -or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американском английском слова с окончанием -our часто пишутся короче: colour становится color, favour — favor. Это один из самых узнаваемых признаков американской орфографии.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8410673" y="4823450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-re → -er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 окончанием -re в британском варианте получают форму -er в американском: centre — center, theatre — theater. Разница хорошо видна в учебниках и на вывесках.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8410673" y="731047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-ise → -ize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слов американская норма предпочитает написание с -ize: organise — organize, realise — realize. Такое различие особенно полезно запоминать при проверке школьных работ.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35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858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358" y="2915264"/>
            <a:ext cx="707175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22858" y="2915264"/>
            <a:ext cx="707175" cy="8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88358" y="2915264"/>
            <a:ext cx="707175" cy="80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Лексика: разные слова для одних и тех же предметов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Британии часто говорят flat, а в США — apartment. Оба слова означают квартиру, поэтому смысл обычно понятен из контекста, но путаница всё же возможна.
</a:t>
            </a:r>
            <a:endParaRPr lang="en-US" sz="2200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lorry соответствует американскому truck. Это слово особенно полезно знать при просмотре фильмов, чтении дорожных указателей и обсуждении грузового транспорта.
</a:t>
            </a:r>
            <a:endParaRPr lang="en-US" sz="2174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endParaRPr lang="en-US" sz="30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Holiday в британском английском и vacation в американском оба связаны с отпуском. Разница заметна в разговорах о поездках, каникулах и планах на свободное время.
</a:t>
            </a:r>
            <a:endParaRPr lang="en-US" sz="2200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
</a:t>
            </a:r>
            <a:endParaRPr lang="en-US" sz="30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Lift в Великобритании — это elevator в США. Такое различие часто встречается в общественных местах, поэтому его легко запомнить по реальным ситуациям.
</a:t>
            </a:r>
            <a:endParaRPr lang="en-US" sz="2200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
</a:t>
            </a:r>
            <a:endParaRPr lang="en-US" sz="30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Biscuit и cookie не всегда означают одно и то же, но оба слова часто связаны с печеньем. Важно учитывать страну, чтобы точнее понять, о каком продукте идёт речь.
</a:t>
            </a:r>
            <a:endParaRPr lang="en-US" sz="2200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слова в британском и американском английском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слов часто встречаются в школе, в поездках и в повседневных текстах.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предмет или действие может называться по-разному, поэтому полезно запоминать парные слова.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Общеупотребительная школьная лексика английского языка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Произношение: как меняется звучание слов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574350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r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британском английском r в конце слова часто не произносится, а в американском звучит отчётливо. Это хорошо слышно в словах car, hard и teacher.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092581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меняется место ударения в слове. Из-за этого одинаковое написание может звучать по-разному, даже если смысл остаётся прежним.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2624928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 американская речь отличаются мелодией фразы. Поэтому в коротких диалогах и аудиозаписях вариант языка часто можно узнать уже по общему звучанию.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общеупотребительного произношения в British English и American English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по-разному в двух вариантах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почти совпадают, а другие сразу выдают привычный вариант произношения.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слух различия повторяются достаточно регулярно, поэтому их можно использовать для распознавания варианта английского.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вариант английского для учебной работы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сначала ориентируемся на задание, затем выбираем один стандарт и проверяем текст на единообразие.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Грамматика: различия есть, но они небольшие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грамматики в обоих вариантах совпадает, поэтому правила спряжения, порядок слов и построение вопросов обычно остаются одинаковыми и понятными для школьников.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встречаются и в устойчивых сочетаниях, например at the weekend и on the weekend. Такие формы лучше запоминать как готовые модели, а не как отдельные правила.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ситуациях British English чаще выбирает present perfect, а American English — past simple: I have just eaten и I just ate. Оба варианта возможны, но используются по-разному.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 грамматика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речь идёт не о двух разных грамматиках, а о небольших различиях в привычных оборотах. Для понимания текста это обычно не создаёт серьёзных трудностей.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Общеупотребительные школьные нормы английского языка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примеры в двух вариантах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различия затрагивают отдельные устойчивые формы, а не всю систему грамматики.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касаются отдельных выражений и привычных моделей; основа грамматики остаётся общей.
</a:t>
            </a:r>
            <a:endParaRPr lang="en-US" sz="4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английский легко узнать в новостях BBC, школьных учебниках и материалах о Великобритании. В таких текстах часто встречаются привычные британские слова, а сами примеры помогают почувствовать язык Лондона и других городов страны.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Лондонский голос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английский особенно заметен в голливудских фильмах, сериалах и на крупных интернет-платформах. Если слушать такие материалы регулярно, можно быстро привыкнуть к американскому произношению, лексике и более частым коротким написаниям слов.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Нью-йоркский ритм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британский и американский английский
</a:t>
            </a:r>
            <a:endParaRPr lang="en-US" sz="42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считать один вариант лучше другого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 — полноценные стандарты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English и American English являются признанными вариантами одного языка. Каждый из них используется в школе, книгах, фильмах и официальных текстах, поэтому сравнивать их по принципу «лучше или хуже» неправильно.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появились из-за истории, расстояния и традиций, а не из-за качества языка. Когда английский развивался в Великобритании и США отдельно, часть слов и форм закрепилась в разных вариантах.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работе важнее не личные предпочтения, а требования учебника, учителя и выбранного стандарта. Если начать смешивать формы, текст становится менее аккуратным и может запутать читателя.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важнее спора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общения гораздо полезнее уметь распознавать оба варианта и понимать их в чтении и на слух. Это помогает смотреть фильмы, читать тексты и выполнять задания без лишних ошибок.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наблюдений и учебных примеров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школьники чаще всего путают два варианта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ошибки появляются в знакомых словах, которые выглядят по-разному в учебнике, фильме или словаре. Это мешает быстро выбрать правильную форму.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словарный запас создают больше всего путаницы; смешение форм остаётся отдельной типичной проблемой.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к какому варианту относится слово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проверки слов по словарю, учебнику и контексту текста.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1755 и 1828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эти годы вышли словари Джонсона и Вебстера, которые сильно повлияли на нормы двух вариантов.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английской лексикографии: Сэмюэл Джонсон, Noah Webster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закрепили разные привычки письма и помогли двум стандартам развиваться по-своему, хотя основа языка осталась общей.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два варианта в школьной работе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74340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 свой список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записывать частые пары слов в отдельный список и повторять их перед контрольной. Так легче запомнить, где встречаются colour и color, flat и apartment.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709257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один стандарт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тетради, проекте и домашнем задании лучше заранее решить, какой вариант использовать. Если держаться одного стандарта, написание будет выглядеть аккуратнее и последовательнее.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1262492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перед сдачей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работы стоит быстро просмотреть текст и убрать смешанные формы. Это помогает заметить случайные ошибки и не допустить путаницы между британскими и американскими вариантами.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язык, два стандартных варианта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English и American English различаются в написании, словах, звучании и некоторых выражениях, но остаются двумя стандартами одного языка. Знание этих различий помогает читать, слушать и писать увереннее.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2026-05-30T23:25:28Z</dcterms:created>
  <dcterms:modified xsi:type="dcterms:W3CDTF">2026-05-30T23:25:28Z</dcterms:modified>
</cp:coreProperties>
</file>