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биогеоценозах: почему экосистемы постоянно перестраиваются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меняются постоянно: это их естественное состояние.
</a:t>
            </a:r>
            <a:endParaRPr lang="en-US" sz="3945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объединяет организмы, почву, воду, воздух и энергию солнца. Любое изменение в одном звене отражается на других, поэтому устойчивость зависит от разнообразия видов, плотности популяций и способности системы к саморегуляции и восстановлению после нарушений.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как единая система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причины изменений в биогеоценозах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9" y="1342500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ритмы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 и длина светового дня меняются по сезонам, поэтому по-разному идут рост растений, активность животных и разложение органических остатков.
</a:t>
            </a:r>
            <a:endParaRPr lang="en-US" sz="1398" dirty="0"/>
          </a:p>
        </p:txBody>
      </p:sp>
      <p:sp>
        <p:nvSpPr>
          <p:cNvPr id="13" name="Text 3"/>
          <p:cNvSpPr txBox="1"/>
          <p:nvPr/>
        </p:nvSpPr>
        <p:spPr>
          <a:xfrm>
            <a:off x="337609" y="2378243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нарушения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засухи, наводнения, ураганы и оползни резко меняют условия среды, уничтожают часть организмов и открывают пространство для новых поселенцев.
</a:t>
            </a:r>
            <a:endParaRPr lang="en-US" sz="1398" dirty="0"/>
          </a:p>
        </p:txBody>
      </p:sp>
      <p:sp>
        <p:nvSpPr>
          <p:cNvPr id="14" name="Text 4"/>
          <p:cNvSpPr txBox="1"/>
          <p:nvPr/>
        </p:nvSpPr>
        <p:spPr>
          <a:xfrm>
            <a:off x="337609" y="3416968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вредителей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благоприятных условиях насекомые-вредители быстро размножаются, повреждают растения и могут заметно изменить состав всего сообщества за короткое время.
</a:t>
            </a:r>
            <a:endParaRPr lang="en-US" sz="1398" dirty="0"/>
          </a:p>
        </p:txBody>
      </p:sp>
      <p:sp>
        <p:nvSpPr>
          <p:cNvPr id="15" name="Text 5"/>
          <p:cNvSpPr txBox="1"/>
          <p:nvPr/>
        </p:nvSpPr>
        <p:spPr>
          <a:xfrm>
            <a:off x="4243597" y="1340887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 хищничество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связи постоянно перераспределяют численность видов: одни организмы вытесняют других, а хищники, паразиты и болезни ограничивают рост популяций.
</a:t>
            </a:r>
            <a:endParaRPr lang="en-US" sz="1398" dirty="0"/>
          </a:p>
        </p:txBody>
      </p:sp>
      <p:sp>
        <p:nvSpPr>
          <p:cNvPr id="16" name="Text 6"/>
          <p:cNvSpPr txBox="1"/>
          <p:nvPr/>
        </p:nvSpPr>
        <p:spPr>
          <a:xfrm>
            <a:off x="4243597" y="2376631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животных и расселение растений меняют доминирующие виды в сообществе, особенно если новые организмы лучше приспособлены к местным условиям.
</a:t>
            </a:r>
            <a:endParaRPr lang="en-US" sz="13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изменений в экосистемах
</a:t>
            </a:r>
            <a:endParaRPr lang="en-US" sz="289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причины, но и масштаб их влияния на природные сообщества.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приходится на деятельность человека, которая усиливает действие природных и биотических факторов.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0848" y="1226200"/>
            <a:ext cx="3096353" cy="302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и фрагментация природных территорий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местообитаний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городов, дорог и полей сокращает площадь естественных территорий, где виды могут питаться, размножаться и поддерживать устойчивые популяции.
</a:t>
            </a:r>
            <a:endParaRPr lang="en-US" sz="1324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и луга, разделённые вырубками или трассами, перестают быть единым пространством, поэтому обмен особями между популяциями резко ослабевает.
</a:t>
            </a:r>
            <a:endParaRPr lang="en-US" sz="1281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 почвы особенно опасно для чувствительных видов: оно снижает их численность и нарушает привычные пищевые цепи.
</a:t>
            </a:r>
            <a:endParaRPr lang="en-US" sz="1306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участки природы становятся «островами», уменьшается генетическое разнообразие, возрастает риск вымирания редких видов и ухудшается способность сообщества к восстановлению.
</a:t>
            </a:r>
            <a:endParaRPr lang="en-US" sz="11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воздействия к перестройке биогеоценоза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механизм изменений при пожаре, вырубке, засухе, загрязнении и вспышках вредителей.
</a:t>
            </a:r>
            <a:endParaRPr lang="en-US" sz="285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и вторичная сукцессия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Первичное заселение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 начинается там, где почти нет почвы и живых организмов: на лаве, скалах, моренах. Осваивать такие участки способны лишь самые неприхотливые виды.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Вторичное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идёт после пожара, вырубки или распашки, когда почва уже сохранена. Поэтому растения и животные возвращаются заметно быстрее.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пионеров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 мхи первыми закрепляются на голом субстрате, медленно разрушают его и накапливают органическое вещество, создавая условия для следующих стадий.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восстановление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остаются семена, корни, споры и микроорганизмы, а значит, сообщество не начинается «с нуля» и быстрее переходит к более сложным связям.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14942"/>
            <a:ext cx="5266500" cy="20833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первичной и вторичной сукцессии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исходные условия территории определяют скорость и ход восстановления сообщества.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обычно идёт быстрее, потому что природная основа сообщества уже частично сохранена.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популяций и трофических связей
</a:t>
            </a:r>
            <a:endParaRPr lang="en-US" sz="2172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цепной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одного вида редко остаётся локальным: оно передаётся по всей пищевой сети через конкуренцию, хищничество и доступность ресурсов.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вредители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численность насекомых-вредителей резко возрастает, листья повреждаются, снижается фотосинтез и ослабевает всё растение, что отражается на продуктивности сообщества.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травоядные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хищников ослабляет естественное регулирование, поэтому травоядные могут быстро увеличиться и начать чрезмерно выедать растительность.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популяций часто усиливаются при благоприятных условиях, а затем затрагивают соседние звенья биогеоценоза, меняя его устойчивость и состав доминирующих видов.
</a:t>
            </a:r>
            <a:pPr algn="ctr" indent="0" marL="0">
              <a:lnSpc>
                <a:spcPct val="100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численности
</a:t>
            </a:r>
            <a:endParaRPr lang="en-US" sz="97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динамика численности в лесном биогеоценозе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связаны не только с погодой, но и с задержкой отклика между растениями, насекомыми и птицами.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меняется растительный покров, затем численность животных; зимой все группы снижаются из-за дефицита тепла и пищи.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учебной иллюстрации по теме сезонной динамики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0848" y="1226200"/>
            <a:ext cx="3096353" cy="302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 смещение границ ареалов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сезонов
</a:t>
            </a:r>
            <a:pPr algn="l" indent="0" marL="0">
              <a:lnSpc>
                <a:spcPct val="100000"/>
              </a:lnSpc>
              <a:buNone/>
            </a:pPr>
            <a:r>
              <a:rPr lang="en-US" sz="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меняет сроки цветения, размножения и миграций. Вегетационный период удлиняется, но весенние и осенние фазы становятся менее предсказуемыми, из-за чего нарушается согласованность между растениями, насекомыми и птицами.
</a:t>
            </a:r>
            <a:endParaRPr lang="en-US" sz="1194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ареалов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Теплолюбивые виды продвигаются севернее и выше в горы, а холодолюбивые постепенно теряют подходящие условия. Это меняет состав сообществ и перераспределяет конкуренцию за пищу, свет и места обитания.
</a:t>
            </a:r>
            <a:endParaRPr lang="en-US" sz="1310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экстремальных явлений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пожары и сильные ливни происходят чаще и наносят экосистемам более резкий ущерб. После таких событий возрастает риск эрозии, гибели молодых растений и нарушения почвенного покрова.
</a:t>
            </a:r>
            <a:endParaRPr lang="en-US" sz="1220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Нестабильность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сдвиги не только меняют число видов, но и ускоряют перестройку пищевых связей. В результате экосистема становится более уязвимой к колебаниям влажности, температуры и доступности ресурсов.
</a:t>
            </a:r>
            <a:endParaRPr lang="en-US" sz="12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0848" y="1226200"/>
            <a:ext cx="3096353" cy="302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как фактор биологического загрязнения
</a:t>
            </a:r>
            <a:endParaRPr lang="en-US" sz="2903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8370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попадают в новую среду из других регионов и начинают быстро распространяться. Для местных сообществ они становятся конкурентами, а иногда полностью вытесняют привычные виды растений и животных.
</a:t>
            </a:r>
            <a:endParaRPr lang="en-US" sz="991" dirty="0"/>
          </a:p>
        </p:txBody>
      </p:sp>
      <p:sp>
        <p:nvSpPr>
          <p:cNvPr id="14" name="Text 3"/>
          <p:cNvSpPr txBox="1"/>
          <p:nvPr/>
        </p:nvSpPr>
        <p:spPr>
          <a:xfrm>
            <a:off x="78370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врагов
</a:t>
            </a:r>
            <a:pPr algn="l" indent="0" marL="0">
              <a:lnSpc>
                <a:spcPct val="100000"/>
              </a:lnSpc>
              <a:buNone/>
            </a:pPr>
            <a:r>
              <a:rPr lang="en-US" sz="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новой территории у таких организмов часто нет естественных хищников, паразитов и болезней. Поэтому их численность растет быстрее, чем у местных видов, а контроль со стороны экосистемы ослабевает.
</a:t>
            </a:r>
            <a:endParaRPr lang="en-US" sz="991" dirty="0"/>
          </a:p>
        </p:txBody>
      </p:sp>
      <p:sp>
        <p:nvSpPr>
          <p:cNvPr id="15" name="Text 4"/>
          <p:cNvSpPr txBox="1"/>
          <p:nvPr/>
        </p:nvSpPr>
        <p:spPr>
          <a:xfrm>
            <a:off x="783700" y="33268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5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растения и животные активно занимают свет, воду, пищу и пространство. Они меняют структуру сообществ, уменьшают разнообразие и нарушают устойчивые связи между организмами.
</a:t>
            </a:r>
            <a:endParaRPr lang="en-US" sz="993" dirty="0"/>
          </a:p>
        </p:txBody>
      </p:sp>
      <p:sp>
        <p:nvSpPr>
          <p:cNvPr id="16" name="Text 5"/>
          <p:cNvSpPr txBox="1"/>
          <p:nvPr/>
        </p:nvSpPr>
        <p:spPr>
          <a:xfrm>
            <a:off x="333245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опасных инвазивных видов относят борщевик Сосновского, амброзию полыннолистную и золотарник канадский. Они быстро расселяются, трудны в уничтожении и наносят вред природным и сельскохозяйственным территориям.
</a:t>
            </a:r>
            <a:endParaRPr lang="en-US" sz="991" dirty="0"/>
          </a:p>
        </p:txBody>
      </p:sp>
      <p:sp>
        <p:nvSpPr>
          <p:cNvPr id="17" name="Text 6"/>
          <p:cNvSpPr txBox="1"/>
          <p:nvPr/>
        </p:nvSpPr>
        <p:spPr>
          <a:xfrm>
            <a:off x="333245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загрязнение приводит к упрощению пищевых цепей, снижению биоразнообразия и изменению почвы. Восстановление нарушенных участков после такого воздействия обычно требует длительного и целенаправленного вмешательства человека.
</a:t>
            </a:r>
            <a:endParaRPr lang="en-US" sz="8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биогеоценоза: от нарушения к стабилизации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восстановления природного сообщества после пожара, вырубки, распашки или другого нарушения.
</a:t>
            </a:r>
            <a:endParaRPr lang="en-US" sz="227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нарушений и их последствий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причины меняют структуру биогеоценоза и к каким экологическим последствиям это приводит.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нарушения действуют по-разному, но общий результат один: снижается устойчивость системы и уменьшается её биологическое разнообразие.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сведений об основных типах нарушений в биогеоценозах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57750"/>
            <a:ext cx="337500" cy="30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устойчивости биогеоценоза
</a:t>
            </a:r>
            <a:endParaRPr lang="en-US" sz="3175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53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в сообществе, тем больше у него вариантов компенсации при потере отдельных организмов. Разнообразие повышает шанс сохранения функций экосистемы при кратковременных изменениях условий.
</a:t>
            </a:r>
            <a:endParaRPr lang="en-US" sz="1079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Разветвлённые пищевые связи делают систему менее зависимой от одного вида. Если один элемент сокращается, нагрузку частично принимают другие, и нарушение распространяется медленнее.
</a:t>
            </a:r>
            <a:endParaRPr lang="en-US" sz="1138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5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сообщество быстрее возвращается к рабочему состоянию после пожара, засухи или вырубки. Чем короче период восстановления, тем выше запас внутренней устойчивости экосистемы.
</a:t>
            </a:r>
            <a:endParaRPr lang="en-US" sz="1113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поддерживать обмен веществ между почвой, водой, организмами и атмосферой показывает, насколько система целостна. При нарушении круговорота экосистема теряет продуктивность и становится уязвимой.
</a:t>
            </a:r>
            <a:endParaRPr lang="en-US" sz="11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биоразнообразия и устойчивости экосистем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сравнивает условные экосистемы по способности сохранять стабильность после нарушения и быстрее возвращаться к исходному состоянию.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видовой состав, тем выше устойчивость; монокультуры наиболее уязвимы, а природные сообщества лучше гасят колебания.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по обобщённым экологическим закономерностям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91" y="1258598"/>
            <a:ext cx="2373909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044" y="1258598"/>
            <a:ext cx="2373909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494" y="1258598"/>
            <a:ext cx="2373909" cy="21782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восстановление биогеоценозов
</a:t>
            </a:r>
            <a:endParaRPr lang="en-US" sz="285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возвращают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вырубок и гарей молодые деревья высаживают не сразу: сначала оценивают почву, влажность и возможность естественного возобновления. Затем подбирают местные породы, чтобы будущий лес был устойчивым и соответствовал природным условиям участка.
</a:t>
            </a:r>
            <a:endParaRPr lang="en-US" sz="105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после очистки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водоём перегружен загрязнением или избытком питательных веществ, его очищают поэтапно: уменьшают поступление стоков, удаляют накопившиеся отходы и восстанавливают прибрежную растительность. Так возвращаются прозрачность воды и условия для водных организмов.
</a:t>
            </a:r>
            <a:endParaRPr lang="en-US" sz="1051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которой дают шанс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Нарушенные карьерами и строительством участки рекультивируют: возвращают плодородный слой, высеивают травы и закрепляют почву корнями растений. Со временем такие территории снова начинают участвовать в круговороте веществ и поддерживать местные сообщества.
</a:t>
            </a:r>
            <a:endParaRPr lang="en-US" sz="10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829" y="1300825"/>
            <a:ext cx="2626141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изменения в биогеоценозах важны для человека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луга, болота и водоёмы дают человеку воду, древесину, пищевые ресурсы и материалы. Когда экосистемы деградируют, возрастает дефицит этих благ и снижается качество природной среды.
</a:t>
            </a:r>
            <a:endParaRPr lang="en-US" sz="1257" dirty="0"/>
          </a:p>
        </p:txBody>
      </p:sp>
      <p:sp>
        <p:nvSpPr>
          <p:cNvPr id="12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и урожайность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почв зависит от работы живых организмов и круговорота веществ. Нарушение биогеоценозов усиливает эрозию, истощает землю и напрямую снижает урожайность сельскохозяйственных культур.
</a:t>
            </a:r>
            <a:endParaRPr lang="en-US" sz="1303" dirty="0"/>
          </a:p>
        </p:txBody>
      </p:sp>
      <p:sp>
        <p:nvSpPr>
          <p:cNvPr id="13" name="Text 4"/>
          <p:cNvSpPr txBox="1"/>
          <p:nvPr/>
        </p:nvSpPr>
        <p:spPr>
          <a:xfrm>
            <a:off x="655825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рисков
</a:t>
            </a:r>
            <a:pPr algn="l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экосистемы смягчают паводки, удерживают влагу и уменьшают последствия засух. При их разрушении возрастают угрозы наводнений, оползней и резких климатических колебаний на местном уровне.
</a:t>
            </a:r>
            <a:endParaRPr lang="en-US" sz="1303" dirty="0"/>
          </a:p>
        </p:txBody>
      </p:sp>
      <p:sp>
        <p:nvSpPr>
          <p:cNvPr id="14" name="Text 5"/>
          <p:cNvSpPr txBox="1"/>
          <p:nvPr/>
        </p:nvSpPr>
        <p:spPr>
          <a:xfrm>
            <a:off x="3574700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природных сообществ ведёт к исчезновению полезных видов, включая опылителей и естественных врагов вредителей. Поэтому сохранение биогеоценозов — это часть экологической безопасности человека.
</a:t>
            </a:r>
            <a:endParaRPr lang="en-US" sz="12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242" y="1479875"/>
            <a:ext cx="458561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тип изменения, причина и результат
</a:t>
            </a:r>
            <a:endParaRPr lang="en-US" sz="3088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основные типы изменений в биогеоценозах и показывает, к чему они приводят для природной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изменения обычно закономерны и обратимы, а антропогенные воздействия чаще ускоряют разрушение и делают восстановление значительно сложнее.
</a:t>
            </a:r>
            <a:endParaRPr lang="en-US" sz="1291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о причинах и последствиях изменений в биогеоценозах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меняется постоянно — и это важно понимать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не бывают полностью неподвижными: они реагируют на сезонность, восстанавливаются после нарушений и перестраиваются под давлением климата и человека. Сохранение биоразнообразия помогает им оставаться устойчивыми.
</a:t>
            </a:r>
            <a:endParaRPr lang="en-US" sz="35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2026-05-31T22:54:06Z</dcterms:created>
  <dcterms:modified xsi:type="dcterms:W3CDTF">2026-05-31T22:54:06Z</dcterms:modified>
</cp:coreProperties>
</file>