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Советы: значение и роль в обществе и обучении английскому языку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формируют навыки общения и помогают в освоении английского языка.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культурные аспекты советов в англоязычных странах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советами — традиция с глубокой историей, отражённая в литературе и пословицах. В современности советы переходят в онлайн, сохраняя уважение к личному выбору и автономии.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«giving advice» в английском?
</a:t>
            </a:r>
            <a:endParaRPr lang="en-US" sz="317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advice — процесс предоставления рекомендаций, помогающих решить проблему или принять решение, основанный на поддержке и уважении собеседника.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на английском выражаются через модальные глаголы, вводные фразы и устойчивые конструкции, делая общение гибким и корректным.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advice подчёркивает уважительное обсуждение различных вариантов действий, стимулируя самостоятельность и критическое 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для выражения советов: should, ought to, had better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выражает мягкие рекомендации, пригодные для общего употребления: You should study regularly.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Ought to используется реже, но также даёт совет, подчёркивая корректность: You ought to try harder.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better передаёт более настойчивый совет с предупреждением последствий: You had better see a doctor.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этими глаголами помогают правильно передать степень важности и срочности советов.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«If I were you, I would...»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выражает совет через условное наклонение, делая рекомендацию более тактичной и учитывающей субъективность ситуации.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«Why don't you...? 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дружелюбного предложения действия, предлагает альтернативный вариант без прямого давления на выбор собеседника.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«How about...? » и «You could...»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мягко инициируют идею или предложение, способствуя открытому диалогу и демонстрируя уважение к мнению адресата.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вводные фразы для советов на английском
</a:t>
            </a:r>
            <a:endParaRPr lang="en-US" sz="24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 устной и письменной речи на английском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устной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советы сопровождаются интонацией и жестами, которые усиливают поддержку и понимание собеседника.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письменной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применяются вежливые формулировки типа 'It might be a good idea to...', подчёркивающие корректность и такт в советах.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93990"/>
            <a:ext cx="552900" cy="44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восприятия советов подростками
</a:t>
            </a:r>
            <a:endParaRPr lang="en-US" sz="2907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легче принимают советы от сверстников, особенно если они выражены без давления и осуждения, что повышает доверие и мотивацию.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критического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используют критическое мышление для оценки советов, фильтруя нерелевантную информацию и формируя самостоятельные решения.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изучению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учёте индивидуальных интересов советы стимулируют интерес к изучению языка и помогают ставить личные цели.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аспекты принятия советов на иностранном языке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барьер и страх ошибок могут вызывать неуверенность при восприятии советов на английском, затрудняя коммуникацию.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поддержка со стороны учителей и сверстников помогают снизить тревожность и повысить уверенность в общении.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Дружественная, позитивная атмосфера способствует более открытому восприятию и эффективному усвоению рекомендаций.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эффективного совета при изучении английского языка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должна соответствовать уровню владения языком и стилю обучения конкретного ученика для максимальной пользы.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личные предпочтения и цели учащегося, чтобы поддерживать мотивацию и интерес к изучению.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следует формулировать ясно и конструктивно, избегая категоричности и навязывания мнений.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прослушивание англоязычных подкастов развивает навык восприятия речи на слух и расширяет словарный запас.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79311"/>
            <a:ext cx="3929100" cy="18316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советов и их уместность в обучении английскому языку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устных, письменных и имплицитных советов по скорости обратной связи, доступности уточнений и возможности индивидуализации.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Комбинированное использование всех типов советов улучшает усвоение материала и взаимодействие в обучении.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EdTech,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советов из социальных сетей на изучение английского
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блогеры меняют подход к обучению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активно делятся советами по изучению английского через видео-уроки и лайфхаки. Их материалы вдохновляют учащихся и создают живое сообщество по обмену знаниями во всем мире.
</a:t>
            </a:r>
            <a:endParaRPr lang="en-US" sz="970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Онлайн-менторы обеспечивают персонализированный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платформы менторы предлагают индивидуальные рекомендации, учитывающие особенности каждого ученика. Это улучшает мотивацию и помогает адаптировать учебный процесс под личные цели.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критического отношения 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обилии советов из социальных сетей важно проверять авторитетность источников и не воспринимать все рекомендации без размышлений. Только квалифицированные специалисты заслуживают доверия.
</a:t>
            </a:r>
            <a:endParaRPr lang="en-US" sz="899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советами в языковой среде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советы скрывают рекламные цели, призывая приобретать платные курсы или приложения под видом помощи в изучении.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единственного «правильного» метода обучения ограничивает разнообразие стратегий и подавляет индивидуальный подход.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распространение советов в интернете требует внимательного анализа источников и оценки компетентности советчиков для предотвращения дезинформации.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уровень доверия к советам о языке от разных источников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предпочтения старшеклассников при выборе источников учебных рекомендаций.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доверия к учителям и носителям языка подтверждает роль профессионалов в эффективном обучении.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старшеклассников,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при даче советов на английском языке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должны уважать личный выбор, избегать принуждения и давления, обеспечивая пространство для самостоятельного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предоставление советов требует учёта индивидуальных особенностей, чтобы не создавать чувство дискомфорта или недоверия.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Некорректные высказывания в учебных чатах негативно влияют на атмосферу и мотивацию учащихся, подрывая эффективное обучение.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профессиональных советов от учителей и онлайн-экспертов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преподавателей базируются на научных методиках, структурируют процесс обучения и помогают избежать распространённых ошибок и пробелов.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Онлайн-эксперты предлагают свежие идеи и ресурсы, способствуя адаптации учебного плана под индивидуальные потребности и интересы учащихся.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запроса и восприятия советов при изучении английского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формулировать запросы на совет способствует получению релевантных рекомендаций и расширяет возможности для развития.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советов помогает сопоставить их с личными целями и выбрать наиболее подходящие методы обучения.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восприятие и применение рекомендаций укрепляют самостоятельность и эффективность языковой практики.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как предложение возможных решений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предоставляет варианты для выбора без жесткого навязывания: «You might want to try reading more». Такая мягкость поощряет самостоятельность и критическое мышление у учеников.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как директива к действию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требует обязательного выполнения: «Do your homework». Такое жёсткое высказывание не оставляет пространства для альтернатив и самостоятельного решения.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советом и указанием (instruction vs. advice)
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полезности совета на английском языке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критической оценки рекомендаций для эффективного обучения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для корректного выражения советов на английском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'Maybe you should…' позволяет мягко предложить идею, минимизируя давление на собеседника.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 think it would be helpful if…' выражает уважение к мнению и инициирует диалог без категоричности.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'Have you thought about…?' стимулирует самостоятельное размышление и выбор возможных вариантов действий.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'It might be a good idea to…' подчеркивает, что совет является предложением, а не обязательным правилом.
</a:t>
            </a:r>
            <a:endParaRPr lang="en-US" sz="11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советов в развитии навыков английского языка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играют ключевую роль в формировании ответственности и коммуникативной уверенности, помогая старшеклассникам эффективно развивать языковые способности и строить успешные образовательные отношения.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2026-05-07T17:17:11Z</dcterms:created>
  <dcterms:modified xsi:type="dcterms:W3CDTF">2026-05-07T17:17:11Z</dcterms:modified>
</cp:coreProperties>
</file>