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Наложения и движения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движения помогают сравнивать фигуры и находить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точно сравнивать фигуры, строить их на плоскости и работать с координатами. Она нужна не только в геометрии, но и в черчении, архитектуре, орнаментах и компьютерной графике.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наложения и движения в 8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наложением фигур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 — это способ совместить одну фигуру с другой так, чтобы совпали все соответствующие вершины, стороны и углы. Тогда фигуры можно считать равными.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наложении удобно сравнивать не только видимые части контура, но и длины отрезков, величины углов, периметр и площадь. Совпадение этих элементов подтверждает равенство фигур.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совмещения одна фигура полностью совпадает с другой, без растяжения или сжатия, то они равны. Это означает, что у них одинаковые форма и размеры.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позволяет сравнивать фигуры быстрее, чем измерять каждый элемент отдельно. В задачах это особенно удобно, когда нужно установить равенство по рисунку или построению.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движений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фигуры сдвигаются на одно и то же расстояние в одном направлении. Фигура сохраняет форму, размеры и ориентацию, но оказывается в новом месте плоскости.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вращается вокруг одной точки — центра поворота. Каждая её точка сохраняет расстояние до центра, а сама фигура занимает другое положение.
</a:t>
            </a:r>
            <a:endParaRPr lang="en-US" sz="1399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переходит на другую сторону прямой на таком же расстоянии от неё. После отражения фигура может совпасть сама с собой или измениться по расположению.
</a:t>
            </a:r>
            <a:endParaRPr lang="en-US" sz="13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фигуры на плоскости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каждая точка фигуры перемещается на один и тот же вектор. Поэтому расстояния между точками не меняются, а сама фигура остаётся равной исходной.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перенос легко задавать словами: например, вправо на 3 клетки и вверх на 2 клетки. Такой способ помогает быстро выполнять аккуратные построения.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не поворачивается и не отражается, поэтому её «направление» остаётся прежним. Это делает перенос самым наглядным видом движения для первых задач.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геометрические движения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положение фигуры на плоскости, а не её размеры или форма.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движения сохраняют одни и те же свойства, поэтому позволяют проверять равенство фигур без измерений.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переноса, поворота и отражения; школьный курс геометрии, 8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всегда выполняется вокруг одной фиксированной точки. Она остаётся неподвижной, а все остальные точки фигуры описывают дуги окружностей вокруг этого центра.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встречаются повороты на 90°, 180° и 270°. Эти углы удобно откладывать и проверять на клетчатой бумаге и координатной плоскости.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каждая точка сохраняет своё расстояние до центра, а все стороны и углы фигуры остаются прежними. Поэтому фигура после поворота равна исходной.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помогают разбирать симметричные рисунки, строить фигуры в тетради и решать задачи на равенство. Особенно часто используется поворот на 180°, связанный с центральной симметрией.
</a:t>
            </a:r>
            <a:endParaRPr lang="en-US" sz="13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387" y="2370020"/>
            <a:ext cx="2600395" cy="23357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87" y="2370020"/>
            <a:ext cx="2600395" cy="23357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отражение в жизни и в задачах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совмещается сама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изображения после отражения полностью совпадают с собой. Это означает, что у них есть ось симметрии. Так ведут себя, например, бабочка, снежинка и многие орнаменты, где одинаковые части расположены по обе стороны прямой.
</a:t>
            </a:r>
            <a:endParaRPr lang="en-US" sz="100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пара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фигура словно смотрит в зеркало: каждая точка оказывается по другую сторону прямой на таком же расстоянии. Поэтому левая и правая части меняются местами, а форма остаётся прежней. В задачах это помогает увидеть ось симметрии и проверить совпадение контуров.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часто используют, когда нужно построить зеркальный рисунок или проверить точность детали. Достаточно знать ось отражения и одинаковое расстояние до неё для соответствующих точек. Такой способ особенно удобен в геометрических построениях и при работе с узорами.
</a:t>
            </a:r>
            <a:endParaRPr lang="en-US" sz="10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сравнении сторон, углов и результате наложения.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равенство фигур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9058"/>
            <a:ext cx="3848986" cy="18169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геометрических движений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перенос, поворот и отражение, и что у них общего.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движения не изменяют саму фигуру, а только её расположение. Различие состоит в том, как именно она перемещается на плоскости.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геометрических движений; школьный курс геометрии, 8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на координатной плоскости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вершину фигуры на плоскости можно записать парой координат. После движения эти координаты изменяются по правилу, которое задаёт новое положение точки и позволяет строить фигуру точно.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 вектору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все точки получают одинаковое приращение координат. Если известны смещение по горизонтали и вертикали, легко найти новые координаты каждой вершины и проверить правильность построения.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 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поворота нужны центр и угол, а для отражения — ось симметрии. Эти данные задают положение образа однозначно и помогают восстановить фигуру без лишних измерений.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углы поворота в школьных 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180° особенно удобен: он показывает центральную симметрию и помогает быстро сравнивать противоположные точки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в задачах уделяется повороту на 180°, а 90° и 270° чаще применяются при работе на клетчатой сетке.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анализ типовых заданий по геометрии для 8 класса, без точных статистических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окружающих объектах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симметрия создаёт порядок и ритм: одинаковые элементы повторяются относительно оси или центра, поэтому узор выглядит цельным и легко воспринимается глазом.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эмблемы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дорожные знаки и эмблемы строятся так, чтобы их было удобно узнавать с первого взгляда. Симметрия делает изображение более заметным и запоминающимся.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русского и латинского алфавита обладают осевой симметрией, например А, М, Т, О. Но внешняя похожесть не всегда означает полную симметрию.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зданий, снежинки, листья и насекомые часто содержат симметричные части. Именно поэтому в природе и архитектуре симметрия воспринимается как признак гармонии.
</a:t>
            </a:r>
            <a:endParaRPr lang="en-US" sz="12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27" y="2219550"/>
            <a:ext cx="2709545" cy="25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в практике и повседневной жизни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деталь должна совпасть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наложение помогает проверить, подходит ли деталь к шаблону. Если контуры совпадают без зазоров и выступов, значит, форма выполнена точно и допуск соблюдён. Такой способ часто используют при работе с выкройками и моделями.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изображение и 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графических редакторах слои можно накладывать друг на друга, чтобы сравнить одинаковые элементы рисунка. В черчении это помогает проверить симметрию, точность линий и совпадение контуров на разных этапах работы.
</a:t>
            </a:r>
            <a:endParaRPr lang="en-US" sz="109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Мозаика, пазлы и орнаменты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сборке пазлов или мозаики важно быстро замечать, какие элементы можно совместить поворотом или отражением. Геометрическое наложение подсказывает, как из отдельных частей получить цельный рисунок без искажений.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переноса фигуры на плоскости по заданному вектору.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переноса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движений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клеткам и подпись точек помогают заметить ошибку ещё до полного построения.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затруднения связаны с поворотом: выбором центра и угла. Значит, именно эти элементы требуют особого внимания при выполнении заданий.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при выполнении построений на уроках геометрии, без количественной статистики.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вид движения по рисунку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переноса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сохранила направление сторон и просто сместилась в сторону, перед вами перенос. Все вершины при этом проходят одинаковый путь и остаются в том же порядке.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как будто разворачивается вокруг одной точки, это поворот. Важно заметить центр вращения и то, как изменилось расположение каждой вершины относительно него.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изображение стало зеркальным, значит, выполнено отражение относительно прямой. При таком движении левая и правая стороны меняются местами, но расстояния между точками сохраняются.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элементам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сравнивают соответствующие вершины, стороны и углы. Совпадение этих элементов показывает, что выбран правильный вид движения и фигуры действительно равны.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движений в школьной среде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движения проявляются в знакомых ученику объектах и по каким признакам можно заметить совпадение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предметы помогают увидеть перенос, поворот и отражение. Это делает геометрию наглядной и связывает правила с реальными образами.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практики и окружающих изображений.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тема наложений и движений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представлять фигуру в новом положении, мысленно поворачивать её и сравнивать части. Это помогает лучше понимать расположение объектов на плоскости.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выполнении движений важно аккуратно откладывать расстояния, углы и направления. Такая работа тренирует внимательность и учит проверять каждый шаг построения.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сравнивать фигуры не по внешнему виду, а по свойствам. Равенство становится понятным через совпадение сторон, углов и соответствующих точек.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движениях полезны в информатике, технологии и изобразительном искусстве. Они помогают работать с чертежами, схемами, узорами и цифровыми изображениями.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которую можно увидеть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Наложения и движения показывают, что равные фигуры могут выглядеть по-разному, но сохраняют форму и размеры. Эти преобразования делают геометрию понятной, точной и связанной с реальным миром.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2026-05-29T04:27:24Z</dcterms:created>
  <dcterms:modified xsi:type="dcterms:W3CDTF">2026-05-29T04:27:24Z</dcterms:modified>
</cp:coreProperties>
</file>