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F. Lost at Sea: тема, лексика и учебные цели урока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риск, выживание: учимся читать, понимать и обсуждать экстремальную ситуацию.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развивать чтение с извлечением информации, объяснение причин и последствий, а также обсуждение сложной ситуации на английском языке. Она естественно вводит лексику о шторме, спасении, связи и выживании, а также модальные глаголы и пассивный залог.
</a:t>
            </a:r>
            <a:endParaRPr lang="en-US" sz="909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морского происшествия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ситуации нужны слова ship, boat, crew, passenger, captain, coastline и map. Они помогают точно назвать людей, транспорт и пространство, в котором развивается морское происшествие.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compass, course, signal, distress beacon и to lose contact описывает навигацию и потерю связи. Эти слова особенно полезны, когда нужно объяснить, как корабль оказался в опасности.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бедствии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drift, disappear, sink, survive, rescue, locate, report и evacuate передают движение событий. С их помощью можно кратко и точно пересказывать развитие морской аварии.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lifeboat, raft, to send a distress signal и to search the area встречаются в текстах о спасении. Они связывают описание бедствия с действиями людей, которые пытаются выжить или помочь.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run out of supplies и to be found alive делают рассказ живым и конкретным. Такие фразы полезны для пересказа, диалога и письменного ответа по теме урока.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 выражения, передающие опасность и неопределённость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suddenly, eventually и meanwhile помогают выстроить цепочку событий без потери логики. Они показывают, что именно изменилось внезапно, что происходило одновременно и чем завершилась ситуация.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may, might, could и probably используются, когда исход неясен. Они позволяют говорить о предположениях осторожно, не превращая догадку в факт.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уверенности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barely, nearby и safely уточняют, насколько близка опасность и удалось ли избежать худшего. Такие детали делают описание более точным и помогают передать напряжение момента.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must, have to и should выражают обязанность или разумное действие в экстремальной ситуации. В тематических текстах они подчёркивают, что безопасность зависит от правильных решений.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спасательной лодки, радиостанции, волн и пасмурного неба усиливает ощущение изоляции. Он помогает связать языковые средства с эмоциональным состоянием человека, ожидающего спасения.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частотные тематические группы слов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поля лексики формируют основу рассказа о морском происшествии и помогают понять причину, развитие и последствия события.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требует природа и навигация: именно они задают причину бедствия и направление дальнейшего рассказа.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классификация лексики для урока английского языка; составлено для 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происшествий в море в тематическом тексте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Шторм, туман и сильные течения часто становятся первой причиной опасности. Из-за них судно теряет устойчивость, а экипажу сложнее держать курс и своевременно реагировать.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сбои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двигателя, неисправность радио или повреждение навигационного оборудования резко усложняют ситуацию. Когда техника подводит, команда быстрее теряет связь и возможность точно определить местоположение.
</a:t>
            </a:r>
            <a:endParaRPr lang="en-US" sz="896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курса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решение капитана, усталость или недооценка погоды могут привести судно в опасную зону. Такие ошибки особенно заметны, когда действие развивается быстро и времени на исправление почти нет.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подготовка и переоценка собственных возможностей нередко усугубляют бедствие. В тексте это удобно объяснять через because, due to и as a result, чтобы показать связь причины и последствий.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связи делает спасение медленнее, поэтому в рассказе важно отслеживать, когда именно исчезает сигнал. Слова therefore и so помогают показать, как одна проблема вызывает следующую.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 в тексте о морском бедствии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 для пересказа и краткого анализа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примеры, которые усиливают тему урока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после поломки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сообщения о судах, оставшихся без хода из-за отказа двигателя, хорошо показывают, как быстро меняется ситуация в открытом море. Такой пример помогает увидеть связь между техникой и выживанием.
</a:t>
            </a:r>
            <a:endParaRPr lang="en-US" sz="908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 и исчезновение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небольших лодках, пропавших во время шторма, часто встречаются в англоязычных материалах. Они позволяют отличать подтверждённые факты от предположений и домыслов.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береговой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Координированные поисковые операции береговой охраны показывают, что спасение зависит не только от удачи, но и от точного взаимодействия служб. Для учебного чтения это особенно полезный пример.
</a:t>
            </a:r>
            <a:endParaRPr lang="en-US" sz="93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Mary Celeste как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Mary Celeste часто используется как историческая отсылка к исчезновению на море. Она помогает обсуждать, почему некоторые случаи остаются загадкой, а другие подробно объясняются документами.
</a:t>
            </a:r>
            <a:endParaRPr lang="en-US" sz="9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и средства спасения: vocabulary in context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палубе 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отходом в море капитан проверяет спасательный жилет, радиостанцию и сигнальный маяк. Рядом лежат фонарь и аптечка, чтобы в критический момент всё было под рукой. Такой набор показывает, как preparedness превращается в реальную безопасность.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на случай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аварийной сумке важны вода, рацион питания и зеркало для подачи сигнала. Даже простые предметы могут поддержать человека, если помощь задерживается, а связь временно отсутствует. Здесь vocabulary in context звучит особенно убедительно.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обучения учащиеся часто видят эти предметы в памятках о survival instructions. Слова lifeboat, raft, whistle и emergency beacon становятся понятными, когда связаны с конкретной ситуацией и наглядным изображением оборудования на корабле.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выживание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относительную важность факторов, которые поддерживают жизнь до прибытия спасателей и снижают риск быстрого ухудшения состояния.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и нехватка питья дают наибольший риск, а сигнал бедствия и укрытие заметно повышают шансы дождаться помощи.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факторов выживания; составлено для 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таблица: опасность, состояние, защита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опасное состояние, его последствия, типичные симптомы и меры профилактики в контексте выживания на море.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группировать по риску, признакам и защите: это упрощает запоминание и помогает точнее описывать ситуацию бедствия.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«Lost at sea»; подборка для анализа текста и обсуждения.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поисково-спасательные службы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Получение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фиксируют distress signal или сообщение о пропаже судна и уточняют время последнего контакта. От этого зависит, насколько быстро удастся сузить район поиска.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Оценка дрейфа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Патрульные службы анализируют ветер, течение и погоду, чтобы вычислить возможное смещение судна. Эти данные позволяют построить наиболее вероятную зону поиска.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Поисковая 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 направляют корабли, самолёты и другие средства наблюдения. Спасатели проверяют предполагаемые координаты, визуальные ориентиры и сигналы, которые могут подать пострадавшие.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Спасение и эвакуация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обнаружения людей их поднимают на борт, оказывают помощь и передают медикам. Чем раньше начата операция, тем выше шанс найти пострадавших живыми.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описания поиска и координат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последнего контакта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часто используют выражение last known position, чтобы обозначить место, где судно или люди были замечены в последний раз. Это исходная точка для дальнейшего поиска.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search area помогает описать пространство, которое спасательные службы проверяют на воде и в воздухе. Чем больше задержка, тем шире становится этот район.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и 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drift, current и wind direction показывают, как судно могло сместиться после аварии. Эти термины важны для объяснения маршрута и вероятного местоположения.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пересказа удобны формы passive voice: the area is searched, the signal is received, the survivors are located, the crew is evacuated. Они звучат естественно в отчёте о спасении.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состояние человека в изоляции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неопределённость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открытом море человек не знает, когда придёт помощь и изменится ли погода. Из-за этого страх усиливается, а любое новое событие воспринимается особенно остро.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 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ожидание спасения создаёт чувство изоляции, но надежда помогает сохранять волю к действию. Даже небольшой знак внимания или сигнал извне резко меняет внутреннее состояние.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истощение ухудшает внимание и повышает риск ошибок. Поэтому важны простые повторяющиеся действия: следить за запасами, отдыхать и не тратить силы без необходимости.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рутины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порядок поддерживает психическую устойчивость, потому что возвращает ощущение контроля. Отмечать время, воду и состояние организма — полезная привычка в экстремальной ситуации.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людей несколько, спокойное распределение обязанностей снижает панику и помогает принимать решения. В таких условиях teamwork становится не только полезным, но и жизненно важным.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шанс спасения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технические и организационные меры работают вместе: один сильный фактор редко компенсирует отсутствие остальных.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сигнал бедствия и видимость, потому что они сокращают время поиска; затем идут связь и базовые запасы, поддерживающие выживание.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факторов спасения на основе типовой логики search and rescue.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и их функции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средства связи дополняют друг друга в море и почему один канал не гарантирует надёжность.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стратегия — сочетать разные каналы: радиосвязь, спутниковую связь и визуальные сигналы, чтобы повысить шанс обнаружения.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морской безопасности; типовые функции средств связи.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безопасности, которые можно сформулировать на английском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planning ahead помогает показать, что безопасность начинается до выхода в море: нужно проверить маршрут, погоду и возможные риски, а не реагировать уже после аварии.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checking the weather подчёркивает необходимость учитывать шторм, туман и ветер. В английском это удобно выражать через should и must, когда речь идёт о предотвращении опасности.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снаряжение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carrying emergency equipment включает спасательный жилет, воду, аптечку и средства связи. Эта лексика помогает сформулировать конкретные правила, а не общие советы.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teamwork показывает, что в экстремальной ситуации важно распределять обязанности и сохранять спокойствие. Такой вывод естественно связывается с ответственностью и последствиями нарушения правил.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морскому выходу: последовательность действий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профилактики аварий и удобная схема для пересказа на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остаётся актуальной в современном мире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не отменяет риск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GPS аварии на море происходят из-за шторма, отказа оборудования и слабой связи. Технологии помогают, но не устраняют опасность полностью.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курса, усталость и недооценка погоды остаются частыми причинами происшествий. Поэтому тема важна как напоминание о личной ответственности и дисциплине.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суда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небольшие лодки, рыболовные суда и частные яхты, где запасов и защитных систем обычно меньше. Для них каждая ошибка может иметь серьёзные последствия.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технологии, принятие решений и пределы человеческого контроля в экстремальной среде. Именно поэтому она остаётся понятной и значимой для современного ученика.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язык, тема и жизненные выводы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Lost at sea развивает словарь, грамматику причин и следствий и умение анализировать текст. Её главный вывод прост: выживание требует подготовки, связи, разумных решений и командной поддержки.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2026-05-31T17:24:21Z</dcterms:created>
  <dcterms:modified xsi:type="dcterms:W3CDTF">2026-05-31T17:24:21Z</dcterms:modified>
</cp:coreProperties>
</file>