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Первой мировой войны: основные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изменения в политике, экономике и обществе после 1918 года.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1914–1918 годов охватила свыше 30 стран и принесла масштабные потери, разрушения и новые технологии, повлиявшие на весь мир.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и её последствия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четырех великих империй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перестали существовать Османская, Австро-Венгерская, Российская и Германская империи. Их территории были преобразованы в ряд независимых стран.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государств в Европе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Возникли Польша, Чехословакия, Югославия, Финляндия и три прибалтийские республики. Эти перемены вызвали этнические и политические конфликты.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Переустройство на Ближнем Востоке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Османской империи привёл к появлению новых административных единиц и спорных территорий, что усугубило региональные противоречия.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империй и возникновение новых государств
</a:t>
            </a:r>
            <a:endParaRPr lang="en-US" sz="27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от 1919 года сократил территорию Германии, лишив её важных областей и колоний. Военный потенциал был ограничен армией до 100 тысяч человек и запрещением тяжёлого вооружения.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и его последствия для Германии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обязалась выплатить огромные репарации, что усилило экономический кризис и породило чувство национального унижения, стимулируя рост реваншистских настроений.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50–100 миллионов
</a:t>
            </a:r>
            <a:pPr algn="ctr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количество жизней унесла пандемия «испанского гриппа» после войны во всём мире.
</a:t>
            </a:r>
            <a:endParaRPr lang="en-US" sz="3461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и массовое перемещение людей усилили общественные и медицинские проблемы в послевоенный период.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медицинские исследования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Европы после войны: сложный путь к восстановлению
</a:t>
            </a:r>
            <a:endParaRPr lang="en-US" sz="2655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Гиперинфляция в Германии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1923 году инфляция достигла катастрофических масштабов: за один доллар США давали триллионы немецких марок. Жители потеряли сбережения и испытывали острый дефицит товаров.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трудности в Великобритании и Франции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восстановления разрушенной промышленности и инфраструктуры страны были вынуждены брать крупные займы у США, что увеличило зависимость от международных кредитов.
</a:t>
            </a:r>
            <a:endParaRPr lang="en-US" sz="12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пришли к власти в России, установив первый социалистический режим в мире и распространив коммунистические идеи.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Идеологические перемены: новые движения и партии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 и Германии начали укрепляться националистические и радикальные партии, реагируя на экономический кризис и политическую нестабильность.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авторитарных режимов было вызвано недовольством эффективностью демократии и страхом перед левыми движениями.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Пацифизм и пацифистские движения получили поддержку в обществе, уставшем от войны и её разрушений.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Восточной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Сен-Жерменский и Трианонский закрепили новые границы, создав новые государства, но вызвали споры вокруг украинских, венгерских и других меньшинств.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Передел территорий и спорные вопросы после войны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Ближнего Востока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Соглашение Сайкса–Пико разделило арабские территории Османской империи между Францией и Великобританией, усилив напряжённость в Палестине, Сирии и Ираке.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071500"/>
            <a:ext cx="4037700" cy="17516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в Европе появилось семь новых государств, население снизилось, что отражает потери и перемещения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государств и снижение населения связаны с последствиями войны и перемещениями.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Лиги Наций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Европы: изменения в цифрах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радиовещания и массовой культуры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стало массовым средством информации и развлечений, расширяя культурное влияние и объединяя общества через новые форматы передач.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в транспорте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автомобилей и первые коммерческие авиарейсы сделали передвижение быстрее и доступнее, изменяя экономику и образ жизни.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стили в искусстве и архитектуре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Ар-деко и конструктивизм отражали дух времени, а джаз и модернизм изменили музыку и живопись, формируя культуру двадцатых годов.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науки и культуры в 1920-е годы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1929 году начался масштабный экономический кризис, охвативший США, Европу и другие страны. Безработица резко возросла, достигнув четверти трудоспособного населения в США и Германии.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депрессия: мировой экономический кризис
</a:t>
            </a:r>
            <a:endParaRPr lang="en-US" sz="276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 сократилась более чем наполовину, а сельское хозяйство и промышленность переживали затяжной спад. Восстановить экономику удалось лишь к середине 1930-х годов.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5350" y="1588841"/>
            <a:ext cx="3248100" cy="260101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2350" y="1587500"/>
            <a:ext cx="4818000" cy="11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 колониальные империи ослабли, что вызвало активизацию национально-освободительных движений. Например, в Индии Махатма Ганди возглавил кампании гражданского неповиновения против британского правления.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и рост национальных движений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026800"/>
            <a:ext cx="4818000" cy="11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протесты произошли в Египте, Китае и Средней Азии, где местные жители стремились к независимости. Этот процесс положил начало масштабной деколонизации и формированию новых государств.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Созданная в 1919 году Лига Наций стала первой международной организацией с целью предотвращения войн и разрешения конфликтов между государствами. Её задачи включали защиту прав национальных меньшинств.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Наций: попытка поддержания мира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отсутствие участия США и ограниченные полномочия значительно ослабили эффективность Лиги. В 1930-х годах она не смогла остановить агрессию, но заложила основу для последующего создания ООН.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Италии, после прихода Бенито Муссолини к власти в 1922 году, фашизм стал государственной идеологией, направленной на укрепление нации и авторитарное управление.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радикальных идеологий: фашизм и нацизм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вследствие недовольства Версальским договором и экономического кризиса в 1933 году к власти пришла нацистская партия во главе с Адольфом Гитлером, провозгласившая национализм и расовую теорию.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радикальных движений выросла благодаря страхам перед коммунизмом и нестабильности, что привело к установлению авторитарных режимов и подготовке почвы для следующей войны.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получили избирательные права в Великобритании (1918) и США (1920), что значительно расширило их участие в общественной жизни. Они стали активнее работать в промышленности и образовании.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положении женщин после войны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изменились семейные устои и мода: женщины предпочитали удобную одежду и обрели финансовую независимость, что отражало новую социальную роль и расширение личных свобод.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СССР в 1922 году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Союза Советских Социалистических Республик как первого социалистического государства с централизованным управлением и реформами.
</a:t>
            </a:r>
            <a:endParaRPr lang="en-US" sz="1287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1918–1921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красными и белыми, массовые боевые действия и установление контроля большевиков над территорией.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Февральская революция 1917 года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монархии после массовых протестов и забастовок, установление Временного правительства в России.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1917 года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к власти большевиков под руководством Ленина, начало радикальных социальных и политических изменений.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революция и образование СССР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новых границ и межнациональные конфликты
</a:t>
            </a:r>
            <a:endParaRPr lang="en-US" sz="2655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за Восточную Галицию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Австро-Венгрии Польша и Украина претендовали на Восточную Галицию, что вызвало вооружённые столкновения и политическую нестабильность в регионе.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Этнические конфликты на Балканах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Югославии и соседних странах возникали трения между разными национальностями, в том числе с венгерскими меньшинствами в Румынии и Чехословакии, усиливая межэтнические противоречия.
</a:t>
            </a:r>
            <a:endParaRPr lang="en-US" sz="13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радиовещания и телевидения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межвоенный период радио стало массовым средством связи и развлечения. Появились первые телевизоры, что начало новую эру в коммуникациях и культуре.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в физике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Альберт Эйнштейн разработал теорию относительности, а Вернер Гейзенберг и Эрвин Шрёдингер заложили основы квантовой механики, изменив понимание физических законов.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 и авиаперевозок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автомобилей, например Ford Model T, и первые коммерческие авиарейсы, включая перелёты через Атлантику, значительно ускорили перемещения людей и грузов.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и технологический прогресс между войнами
</a:t>
            </a:r>
            <a:endParaRPr lang="en-US" sz="268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1930-х годах происходил аншлюс Австрии в 1938 году и захват Судетской области, что усилило напряжённость в Европе. Гражданская война в Испании с 1936 по 1939 годы также имела международное значение.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ко Второй мировой: международные кризисы и конфликты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началась японская агрессия в Китае с 1931 года. Бездеятельность Лиги Наций и политика умиротворения позволили агрессорам укрепить свои позиции и подготовить условия для Второй мировой войны.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0" y="302595"/>
            <a:ext cx="2865900" cy="262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8000" y="302550"/>
            <a:ext cx="3471900" cy="40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Первой мировой войны и уроки для человечества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радикально изменила мир, создав новые государства и вызвав длительные последствия. Она стала уроком для сохранения мира, развития международного сотрудничества и прав человека.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2026-05-11T02:25:55Z</dcterms:created>
  <dcterms:modified xsi:type="dcterms:W3CDTF">2026-05-11T02:25:55Z</dcterms:modified>
</cp:coreProperties>
</file>