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океан: значение для природы и жизни людей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соединяет климат, природу и повседневную жизнь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Мировой океан и почему он важен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объединяет все океаны Земли в единую водную систему. Его воды постоянно движутся, переносят тепло и влияют на сушу, атмосферу и жизнь людей во всех частях планеты.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регулятор климата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тепла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поглощает огромные объёмы солнечной энергии, а затем медленно отдаёт её воздуху. Поэтому температура у морских побережий обычно меняется мягче, чем в глубине материков.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переносят тепло между разными широтами. Они помогают выравнивать климат планеты и влияют на погоду в прибрежных районах, иногда на огромных расстояниях.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океана постоянно испаряется вода, из неё образуются облака, а затем выпадают осадки. Так океан поддерживает круговорот воды и пополняет запасы пресной воды на суше.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поглощает часть углекислого газа из атмосферы и тем самым смягчает рост парникового эффекта. Это делает океан важным естественным регулятором климата Земли.
</a:t>
            </a:r>
            <a:endParaRPr lang="en-US" sz="9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океане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обитают сотни тысяч известных видов, и учёные продолжают открывать новые. Морская жизнь встречается от поверхности до больших глубин, приспосабливаясь к давлению, холоду и темноте.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находится в начале многих морских пищевых цепей. Им питаются мелкие организмы, затем рыбы, а за ними — крупные хищники, птицы и морские млекопитающие.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рифы, морские травы и мангровые заросли дают убежище, пищу и защиту молодым животным. Без этих участков многие виды не смогли бы размножаться и выживать.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очень разнообразны, но легко нарушаются загрязнением, потеплением воды и разрушением берегов. Поэтому даже небольшие изменения могут повлиять на многие виды сразу.
</a:t>
            </a:r>
            <a:endParaRPr lang="en-US" sz="10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связан с жизнью на Земле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показывают, насколько океан важен для состояния атмосферы, воды и живых организмов. Он влияет не только на природу, но и на повседневную жизнь людей.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занимает ключевое место в системе Земли: он больше всего влияет на климат, водный баланс и условия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источник пищи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моря получают рыбу, креветки, моллюсков, морскую соль и водоросли. Эти продукты ценятся не только за вкус, но и за содержание белка, йода, омега-3 и витамина D.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обеспечивает людей пищей и создаёт рабочие места во многих странах. Особенно важную роль оно играет в прибрежных районах и на островах, где морские ресурсы доступны ежедневно.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рыбы, моллюсков и водорослей помогает получать продукты питания более предсказуемо. Аквакультура становится важной частью хозяйства там, где естественные запасы уже не успевают восстанавливаться.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морские продукты входят в привычный рацион и традиционную кухню. Для людей, живущих у моря, океан — это не только работа, но и привычный источник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океаны Земли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океаны различаются размерами, глубиной и природными условиями, но вместе образуют единую водную оболочку планеты.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океаны связаны между собой, но отличаются размерами, температурой и условиями природы.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 мировая торговля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грузов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перевозят огромные объёмы нефти, зерна, сырья, машин и готовых товаров. Для дальних маршрутов морской транспорт часто оказывается самым удобным и экономичным вариантом.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соединяют материки и страны в единую сеть. Через них проходят торговые потоки, которые связывают производителей, покупателей и промышленность разных регионов мира.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позволяют доставлять тяжёлые и крупные грузы на большие расстояния. Благодаря этому океан играет важную роль в мировой экономике и повседневной 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океана к жизни людей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океан участвует в круговороте воды, формирует погоду и поддерживает хозяйственную деятельность человека.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212645"/>
            <a:ext cx="348761" cy="3100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152" y="3374230"/>
            <a:ext cx="348561" cy="3485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96618"/>
            <a:ext cx="348550" cy="278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44448" y="2642969"/>
            <a:ext cx="308215" cy="35224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499708"/>
            <a:ext cx="348623" cy="34862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ресурсы океана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рыбу, моллюсков, креветок и водоросли. Эти продукты важны для питания людей и остаются одними из главных морских ресурсов, особенно в прибрежных странах.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морской воды получают соль, магний, йод и другие вещества. Такое сырьё используется в пищевой промышленности, медицине и разных отраслях хозяйства.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шельфе добывают нефть и природный газ. Эти ресурсы дают энергию и сырьё для промышленности, но их добыча требует строгого контроля и защиты природы.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волн и приливов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помогает получать энергию с помощью приливных, волновых и ветровых электростанций. Это направление важно, потому что использует силу природы и может снижать загрязнение.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беречь обязательно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океанических ресурсов должно быть осторожным. Если добыча идёт без контроля, страдают морские экосистемы, загрязняется вода и сокращаются запасы живых организмов.
</a:t>
            </a:r>
            <a:endParaRPr lang="en-US" sz="9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океану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долгие и незаметные процессы: пластик накапливается годами, а потепление и загрязнение меняют среду обитания многих видов.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угрозы усиливают друг друга, поэтому защита океана требует не одного, а нескольких решений одновременно.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презентации; данные не претендуют на точные измерения.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микропластик в океане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почти не исчезает сам по себе: он распадается на всё более мелкие частицы, но не становится безопасным. Поэтому даже один выброшенный пакет может вредить очень долго.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пищевые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попадает в воду, затем его заглатывают планктон, мелкая рыба и крупные морские животные. Так чужеродные частицы оказываются в пищевой цепи и возвращаются к человеку.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 суши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мусора приходит в океан не с кораблей, а с суши. Реки, ливневые стоки и плохо организованные свалки у берегов переносят отходы прямо в морскую воду.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количество пластика можно через многоразовые вещи, раздельный сбор и переработку. Чем меньше отходов попадает в природу, тем безопаснее становятся океан и прибрежные экосистемы.
</a:t>
            </a:r>
            <a:endParaRPr lang="en-US" sz="1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8" y="1042525"/>
            <a:ext cx="2825427" cy="225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766" y="1042525"/>
            <a:ext cx="2863569" cy="22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9827" y="1042525"/>
            <a:ext cx="2919314" cy="225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риф теряет цвет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кажутся камнями, но это живые организмы, которым нужен чистый и тёплый, но не перегретый океан. Если вода становится слишком тёплой, кораллы обесцвечиваются и слабеют. Тогда риф теряет часть своих обитателей и становится уязвимым.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множества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занимают очень маленькую площадь, но на них держится огромное разнообразие жизни. Здесь прячутся рыбы, ракообразные, моллюски и другие морские животные. Для многих из них риф — место питания, защиты и выращивания потомства.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рифы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возникают из-за загрязнения воды, разрушительного рыболовства и потепления океана. Когда риф исчезает, морская экосистема беднеет, а побережья теряют естественную защиту. Поэтому сохранение рифов важно и для природы, и для людей.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рифы: хрупкая жизнь под водой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можно защитить океан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показывает, что защита начинается на суше и продолжается в море.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 и охрана видов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участки моря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зоны создают места, где морские животные могут жить без сильного давления со стороны человека. Это особенно важно для рыб, черепах, дельфинов и коралловых сообществ.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опасной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охраняемых районах часто запрещают или строго ограничивают промысел, добычу ресурсов и разрушительные способы хозяйствования. Такие меры помогают уменьшить стресс для экосистем и дать им время на восстановление.
</a:t>
            </a:r>
            <a:endParaRPr lang="en-US" sz="911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территория отдыхает от чрезмерного вмешательства, в ней постепенно увеличивается число видов и укрепляются пищевые связи. Это делает морскую среду более устойчивой к изменениям.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отдельных участков моря помогает не только природе, но и людям. Сохраняются рыбные запасы, а значит, у будущих поколений остаётся больше возможностей для рыболовства и жизни у моря.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океан человеку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связан не только с природой, но и с экономикой, отдыхом и повседневными потребностями людей в разных странах.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показывают, что океан сильнее всего влияет на климат и питание, но его вклад значительно шире.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материалам презентации; распределение условное.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788" y="1512284"/>
            <a:ext cx="463275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6933" y="2103845"/>
            <a:ext cx="694913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2151" y="1431983"/>
            <a:ext cx="715800" cy="572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9352" y="2330722"/>
            <a:ext cx="715800" cy="572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73714" y="1409550"/>
            <a:ext cx="715800" cy="572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 повседневной жизни школьника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 продукты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соль и рыба на столе — самый заметный результат использования океана. Многие продукты питания поступают из морской среды и входят в обычный рацион семьи.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в магазине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Рыба, морепродукты и водоросли часто попадают в магазины благодаря морскому промыслу и аквакультуре. Для многих людей это важный источник белка и полезных веществ.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далеко от берега океан влияет на погоду: переносит тепло, влагу и воздушные массы. Поэтому дожди, ветры и температура во многих регионах связаны с морскими процессами.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странами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дну океана проходят интернет-кабели, а через порты идут товары для школ и магазинов. Океан помогает соединять страны быстрее и надёжнее, чем кажется на первый взгляд.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доставляют одежду, технику, книги и другие товары, которыми пользуются школьники каждый день. Поэтому океан незаметно участвует почти в каждом бытовом выборе.
</a:t>
            </a:r>
            <a:endParaRPr lang="en-US" sz="9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об океане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изучает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исследуют специалисты разных наук: океанологи, биологи, метеорологи и экологи. Каждый из них смотрит на море под своим углом, чтобы понять его поведение и состояние.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пользуются учёные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наблюдений применяют спутники, буи, подводные аппараты, карты дна и измерения температуры воды. Эти инструменты позволяют получать данные даже там, куда человеку трудно добраться.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информация помогает предсказывать штормы, отслеживать загрязнение, изучать течения и оценивать состояние морских экосистем. Чем точнее данные, тем лучше можно защищать людей и природу.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всем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океана нужно не только учёным. От его результатов зависят безопасность судоходства, жизнь прибрежных районов и сохранение богатства морей для 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будущее океана зависит от людей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влияет на океан через повседневные привычки: использование пластика, сортировку отходов и экономию воды. Маленькие действия в сумме дают заметный результат.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бизнеса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и судоходство должны снижать загрязнение, контролировать сбросы и беречь морские территории. Когда правила соблюдаются, океан получает шанс восстановиться.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Законы, заповедники и международные соглашения помогают ограничивать перелов рыбы и разрушение берегов. Без общих правил защитить такой большой объект, как океан, невозможно.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богатые рыбой моря и устойчивый климат нужны не только природе, но и людям. Поэтому забота об океане — это забота о собственном 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который мы делим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соединяет климат, природу и жизнь людей. От наших решений зависит, останется ли он чистым, богатым и безопасным ресурсом для 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2026-06-02T10:48:49Z</dcterms:created>
  <dcterms:modified xsi:type="dcterms:W3CDTF">2026-06-02T10:48:49Z</dcterms:modified>
</cp:coreProperties>
</file>