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в мезозое и кайнозое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климат, вымирания и тектоника изменили живой мир Земли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и кайнозой разделены крупными кризисами. Именно они меняли состав биосферы, открывали новые экологические ниши и направляли эволюцию растений, животных и человека.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Эры, которые перестроили биосферу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Триас: восстановление жизни после кризиса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18822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триасе появились первые динозавры, ранние млекопитающие, птерозавры и новые морские рептилии, заложившие основу будущего расцвета мезозойской фауны.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507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новые группы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783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составляли голосеменные: хвойные, саговники и гинкго. Они хорошо приспособились к контрастному климату и широкому распространению суши.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1468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84163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были объединены в Пангею, поэтому внутренние области континента отличались жарким, сухим климатом, а условия на побережьях были более влажными.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652663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Пангея и климат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3805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 стал временем биологического старта: в него сформировались группы, которые затем заняли ведущие позиции в юре и меловом периоде.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6490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триаса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78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кризиса экосистемы восстанавливались медленно: исчезнувшие сообщества заменялись новыми, а разнообразие организмов росло постепенно, без резких скачков.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6563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вымирания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рост отдельных линий, но и смену экологического баланса между сушей и морем.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сопровождался постепенным усилением наземных групп и ослаблением части морских форм к его концу.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палеонтологических находок по триасу, юре и мелу; условные относительные показатели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разнообразия основных групп в мезозое
</a:t>
            </a:r>
            <a:endParaRPr lang="en-US" sz="2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ландшафт напоминал тёплый влажный мир густых лесов. Среди голосеменных растений двигались крупные зауроподы и быстрые хищные тероподы, задавая облик суши.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гигантов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динозавров в юрское время отражало высокую приспособляемость к разным источникам пищи и местообитаниям. На фоне стабильного тепла усиливалось экологическое разделение видов.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динамичной среде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юре появились первые птицы, среди которых особенно известен археоптерикс. Его строение показывает переходный этап между рептилиями и птицами, а значит — важный шаг в эволюции.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полёта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период: господство динозавров и первые птицы
</a:t>
            </a:r>
            <a:endParaRPr lang="en-US" sz="24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66" y="1647777"/>
            <a:ext cx="307280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какие группы занимали разные среды и почему именно они стали важными для дальнейшей эволюции.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фауна была экологически разнотипной: каждая группа осваивала свою нишу и готовила почву для будущих изменений.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палеонтологии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мезозоя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период: расцвет покрытосеменных и насекомых
</a:t>
            </a:r>
            <a:endParaRPr lang="en-US" sz="23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быстро распространились и стали менять облик суши. Цветки и плоды сделали размножение эффективнее, а расселение — успешнее в самых разных условиях.
</a:t>
            </a:r>
            <a:endParaRPr lang="en-US" sz="1043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линии растений и насекомых получили в меловое время ключевые признаки успеха, которые помогли им пережить последующие изменения среды.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усложнили наземные экосистемы: в них появилось больше уровней питания, а связи между организмами стали устойчивее и разнообразнее.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пищевые цепи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растений усилило разнообразие насекомых, особенно тех, что участвовали в опылении. Это ускорило формирование тесных связей между видами.
</a:t>
            </a:r>
            <a:endParaRPr lang="en-US" sz="111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насекомых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данным палеонтологии и геологических исследований границы K–Pg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вымирания на границе мела и палеогена
</a:t>
            </a:r>
            <a:endParaRPr lang="en-US" sz="2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пережил кризис 66 млн лет назад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уцелели небольшие животные: размер снижал потребности в пище и облегчал поиск укрытий, а значит повышал шансы пережить резкое ухудшение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выжившие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птицы, крокодилы, черепахи и ящерицы. Для них были важны гибкость поведения, скрытность и способность использовать разнообразные источники пищи.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рептилии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млекопитающие пережили кризис благодаря всеядности и приспособленности к ночной активности. После вымирания они быстро заняли освободившиеся экологические ниши.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Млекопитающие-первооткрыватели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выжившие линии стали исходным материалом для нового этапа эволюции. Их последующее разнообразие определило облик кайнозойских экосистем.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кайнозоя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быстрый рост разнообразия млекопитающих
</a:t>
            </a:r>
            <a:endParaRPr lang="en-US" sz="2452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палеоцене и эоцене млекопитающие быстро увеличили разнообразие и размеры тела, перейдя от второстепенной роли к заметному влиянию на экосистемы.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подъём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усложнения наземных экосистем формировались новые пищевые цепи, а взаимодействия между видами становились более разнообразными и устойчивыми.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сообщества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способствовал широкому расселению животных по материкам. Это ускоряло обмен признаками и появление специализированных форм.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ранний кайнозой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ранние приматы, копытные, хищники, грызуны и первые китообразные. Каждая группа осваивала свою нишу и развивала собственные адаптации.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линии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 похолоданием усиливались сезонные контрасты и менялась циркуляция океана, что ускоряло перестройку экосистем на суше и в море.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переход от относительно стабильного теплого климата к более холодному и изменчивому, определившему эволюцию биоты кайнозоя.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палеоклиматических реконструкций по кайнозою; данные приведены в учебном формате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охлаждение климата в кайнозое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степи, саванны и приспособления травоядных
</a:t>
            </a:r>
            <a:endParaRPr lang="en-US" sz="2497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неогене леса во многих регионах уступали место степям и саваннам. Расширение открытых пространств создало условия для быстрого перемещения стад и сделало травы важным ресурсом питания.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ландшафты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местности выживали те, кто лучше бегал, вовремя замечал хищника и держался группой. Стадность, развитые органы чувств и защитные рога стали важными преимуществами.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 осторожнее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жесткой и абразивной растительности отобрал животных с высококоронковыми зубами. Такие зубы дольше сохраняли рабочую поверхность и позволяли эффективнее перетирать волокнистую пищу.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пища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злаков изменило не только травоядных, но и хищников, опылителей и почвенные сообщества. Так формировались более сложные и устойчивые пищевые сети неогенового времени.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экосистем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51307"/>
            <a:ext cx="4356600" cy="21206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по истории жизни на Земле
</a:t>
            </a:r>
            <a:endParaRPr lang="en-US" sz="103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две эры последовательно изменили ведущие группы организмов, климат и облик наземных экосистем.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подготовил появление многих крупных групп, а кайнозой закрепил их смену и привёл к современному составу биосферы.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мезозоя и кайнозоя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и ледниковые циклы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2,58 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четвертичный период. Климат становится неустойчивее, а дальнейшие изменения орбиты Земли усиливают чередование холодных и тёплых фаз.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Ледниковья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расширяются, особенно в Северном полушарии. Уровень океана понижается, а многие виды вынуждены смещать ареалы в более тёплые районы.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Межледниковья
</a:t>
            </a:r>
            <a:pPr algn="ctr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тёплые интервалы ледники отступают, леса продвигаются на север, а степи и тундры перераспределяются в зависимости от влажности и температуры.
</a:t>
            </a:r>
            <a:endParaRPr lang="en-US" sz="1295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Нынешнее распределение природных зон сформировано именно этими колебаниями: оно сочетает следы древних миграций, изоляции популяций и повторных климатических сдвигов.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эволюции приматов и постепенное усложнение поведения, орудийной деятельности и культуры.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линия человека в кайнозое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90" y="3137594"/>
            <a:ext cx="202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млекопитающих в кайнозое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 тела позволила млекопитающим оставаться активными и в жарком, и в прохладном климате. Это особенно важно в кайнозое, когда условия становились всё более переменчивыми.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 помогала искать пищу, избегать хищников и осваивать новые местообитания. Чем гибче было поведение, тем успешнее вид переживал климатические и экологические кризисы.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сумели заселить сушу, воду, почву и частично воздух. Широкий диапазон питания и высокая приспособляемость сделали их одной из самых успешных групп кайнозоя.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сред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и выкармливание молоком резко повышали выживаемость детёнышей. Потомство получало питание и защиту в тот период, когда окружающая среда могла быстро меняться.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новаций показывает, что эволюция усиливала не только разнообразие форм, но и сложность взаимодействий между организмами и средой.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заложил основу крупных групп, а кайнозой развил физиологические и поведенческие преимущества, приведшие к современному биоразнообразию.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палеонтологии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новации мезозоя и кайнозоя
</a:t>
            </a:r>
            <a:endParaRPr lang="en-US" sz="25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дрейф и тектоника как фактор эволюции
</a:t>
            </a:r>
            <a:endParaRPr lang="en-US" sz="2307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единого материка изменило океанические течения и распределение влаги. На одних территориях усилилась засушливость, на других возникли более влажные и мягкие условия для жизни.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Пангеи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изменения определяли маршруты миграций, границы ареалов и вероятность вымираний. Эволюция всегда шла в связке с изменением земной поверхности и климата.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биоту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плит создавали горные цепи, плато и разнообразные высотные пояса. В таких условиях появлялись новые местообитания, а вместе с ними — дополнительные направления эволюции.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новые ниши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континенты удалялись друг от друга, популяции оказывались разобщены. Это ускоряло образование эндемичных видов и формировало непохожие флоры и фауны на разных материках.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материков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небо — это продолжение длинной линии, уходящей к мезозойским динозаврам. Птицы унаследовали от своих предков лёгкий скелет, перьевой покров и способность к активному полёту. После вымирания 66 миллионов лет назад именно они заняли многие свободные экологические ниши.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пережившие древний кризис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дал млекопитающим возможность занять ведущие роли в экосистемах. Среди них возникла линия приматов, а затем человек, который не только приспособился к разным климатам, но и стал преобразовывать природную среду. Так биологическая эволюция перешла в культурную.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 человек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изменили сушу: появились более разнообразные леса, луга и плодоносящие сообщества. Их цветки и плоды поддержали коэволюцию с насекомыми, птицами и млекопитающими. Поэтому современный растительный покров выглядит как результат длительного взаимодействия многих групп организмов.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цветковые растения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биосфера как результат мезозоя и кайнозоя
</a:t>
            </a:r>
            <a:endParaRPr lang="en-US" sz="23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динозавров к человеку: общий путь жизни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создал многие крупные линии организмов, а кайнозой закрепил их смену, усилил роль млекопитающих и привёл к появлению человека. История жизни показывает силу климатических и геологических изменений.
</a:t>
            </a:r>
            <a:endParaRPr lang="en-US" sz="13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2026-06-02T01:36:19Z</dcterms:created>
  <dcterms:modified xsi:type="dcterms:W3CDTF">2026-06-02T01:36:19Z</dcterms:modified>
</cp:coreProperties>
</file>