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Zoo Rules на уроке английского языка в 4 классе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зоопарке по-английски и соблюдать простые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как тема для английского
</a:t>
            </a:r>
            <a:endParaRPr lang="en-US" sz="3402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помогает детям учить английские слова в знакомой и понятной ситуации. Здесь легко запомнить названия животных, короткие команды и знаки, которые можно встретить в парке или музее. Фразы вроде Look! , Stop! и Be careful! звучат просто и полезно.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урока: animals and places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учат самые узнаваемые слова: tiger, lion, monkey, bear, elephant, giraffe, bird, snake. Эти названия легко связать с картинкой и быстро использовать в коротких предложениях.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по теме места: zoo, cage, enclosure, path, sign, gate. Они помогают описывать, где находится животное и где должны идти посетители во время экскурсии.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прогулки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пригодятся bench, trash bin и water bottle. Такие слова делают описание зоопарка живым и понятным, потому что дети видят эти предметы на прогулке каждый день.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коротких слов легко собрать предложения: The lion is here, The sign is on the gate, We walk on the path. Такие фразы хорошо подходят для 4 класса.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сразу связано с животным или предметом, оно запоминается быстрее. Поэтому на уроке важно читать, показывать и повторять новые слова вслух.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через картинку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и знаки в зоопарке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входа в зоопарк дети часто видят несколько коротких надписей: Quiet, No food, Keep left. Они помогают понять правила ещё до начала прогулки. Такие знаки читаются быстро и не требуют длинных объяснений.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 входа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Do not touch и No flash напоминают, что животным нужен покой и безопасность. Если дети умеют читать такие слова, им легче вести себя правильно. Это полезный навык и для зоопарка, и для музея.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запрет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 зоопарке защищают не только животных, но и людей. Когда посетители читают их заранее, они меньше ошибаются и лучше понимают, где можно идти, останавливаться и фотографировать.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знаки помогают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1: Be quiet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зоопарке говорят спокойно, чтобы не пугать животных. Фраза Be quiet помогает быстро напомнить о тихом поведении рядом с вольером и на дорожках.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правилу подходят слова quiet, loud, noise, scared, calm. Они помогают детям описать, почему тишина важна и как животные чувствуют себя без лишнего шума.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легко запомнить: Be quiet near the lion и The monkey is calm when it is quiet. Такие предложения подходят для повторения вслух и по картинке.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у вольера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 простой маршрут поведения у животного в зоопарке.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2: Don’t feed the animals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кормить яблоками, хлебом или сладостями без разрешения. У них есть свой корм, а чужая еда может им навредить.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своя еда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звучит по-английски очень просто: Don’t feed the animals. Его легко повторить и связать со знаком на входе или у вольера.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Запрещающая фраза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животного свой рацион. То, что полезно человеку, не всегда подходит зверям, поэтому кормить их можно только по правилам зоопарка.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корм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еда может быть опасной для здоровья животных. Поэтому детям важно помнить: сначала спрашиваем взрослого, потом смотрим на знак.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3: Don’t run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зоопарке лучше идти шагом, а не бежать. Тогда никто не упадёт, не потеряется и не столкнётся с другими посетителями.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Двигаемся спокойно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Don’t run очень короткая и понятная. Она помогает детям быстро запомнить, что во время прогулки важны спокойствие и внимание.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команда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run, walk, stop, slow, careful, group. Они хорошо подходят к коротким фразам вроде Walk slowly and Stay with the group.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Выходим на дорожку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Посетители идут только по path, то есть по дорожке. Это безопасно и удобно для всех, кто гуляет по зоопарку.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Смотрим на ограждения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Fence и gate показывают границу, за которую заходить нельзя. Рядом с ними важно помнить слово safe и держаться ближе к взрослому.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Идём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Stay on the path помогает запомнить главное действие: не сворачивать в сторону и не переходить за ограждение.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4: Stay on the path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5: Don’t touch the animals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животное выглядит дружелюбно, трогать его руками нельзя. Фраза Don’t touch the animals напоминает о безопасности и спокойствии зверя.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держим при себе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зверёк тоже чувствует страх. Если дети тянутся к нему через стекло или решётку, животное может спрятаться или испугаться от неожиданности.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может испугаться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подходят touch, hands, fur, glass, cage и safe. Они помогают объяснить правило коротко и очень понятно на уроке английского.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смотреть на животных глазами, а не руками. Тогда и зверям спокойно, и детям безопасно, а прогулка остаётся приятной и интересной.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дистанция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6: No flash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поднял камеру и увидел рядом знак «No flash». Он сразу понял: яркий свет может напугать зверей и помешать им отдыхать. В зоопарке лучше делать спокойные фото без вспышки и ждать, пока животное смотрит в камеру.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мешает животным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фотографирует жирафа и держит камеру аккуратно, не нажимая на flash. Рядом стоит табличка «No flash», чтобы все посетители заметили правило. Так животные остаются в тени и чувствуют себя спокойно, а снимок всё равно получается красивым.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без лишнего света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9300" y="1659275"/>
            <a:ext cx="4599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7900" y="1659275"/>
            <a:ext cx="3285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7: Use the trash bin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дорожка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не лежит под ногами, если его сразу положить в bin. Тогда дорожка остаётся clean, и по ней удобно идти детям, взрослым и работникам зоопарка.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и бумага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bottle и бумажки не должны попадать в вольер или на землю. Правило помогает сохранить порядок и защищает животных от грязных и опасных предметов.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животных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rubbish лежит в урне, звери не находят его и не пробуют случайные вещи. Поэтому фраза «Use the trash bin» означает не только чистоту, но и заботу о 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для посещения зоопарка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«Excuse me» и «Please» помогают попросить о помощи спокойно и дружелюбно. Ребёнок звучит вежливо, как настоящий маленький гость зоопарка, а не как спешащий бегемотик.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вежливое обращение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«Thank you» легко запомнить и приятно говорить после любой помощи. Оно показывает, что ученик умеет благодарить кассира, экскурсовода или взрослого, который объяснил дорогу.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 — важное слово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«Can I see the map?» полезна у входа, когда нужно понять, где находятся животные и дорожки. Карта помогает не потеряться и выбрать нужный маршрут.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карте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лучше запоминаются вместе с жестом, улыбкой и коротким диалогом. Тогда английский звучит естественно, а ребёнок чувствует себя уверенно и вежливо.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«Where is the lion?» нужен, если хочется быстро найти любимое животное. Он тренирует простую речь и помогает детям задавать вопросы без страха и длинных фраз.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 лев?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у входа в зоопарк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реплик, которая показывает, как ребёнок просит карту, благодарит и слышит главное правило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Слова-действия, которые полезны на уроке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look и listen часто встречаются в командах учителя и в правилах зоопарка. С ними легко составлять короткие фразы: «Look at the giraffe» и «Listen to the guide».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и слушай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read, stop и wait помогают детям понять знак, замереть у ограждения и спокойно посмотреть на животное. Эти действия простые, но очень полезные для безопасной прогулки.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и останавливайся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walk напоминает, что в зоопарке лучше двигаться медленно и без суеты. Фраза «Walk slowly» звучит просто и помогает всей группе не торопиться.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спокойно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feed и touch связаны с запретами. Дети быстро запоминают, что без разрешения нельзя кормить животных и тянуть к ним руки, даже если зверь кажется очень милым.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и кормить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run и take photos помогают повторить важные правила: не мчаться по дорожкам и не мешать животным вспышкой. Так английские слова сразу становятся полезными в жизни.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бегай и фотографируй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выглядят спокойными и счастливыми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посетители не шумят и не бросают мусор, зверь чувствует себя лучше и чаще остаётся на виду. На картинке можно показать счастливое, спокойное животное, аккуратные дорожки и надёжное ограждение, которое помогает всем чувствовать себя clean.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 и спокойно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тихо, животное не пугается и спокойно отдыхает в своём вольере. Дети стоят на расстоянии, дорожка чистая, а рядом видны слова calm и safe — именно так и выглядит хороший день в зоопарке.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вольер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по теме Zoo Rules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 картинку и выбирает нужную табличку: «No food», «No flash» или «Be quiet». Такое задание тренирует внимание и помогает быстро связывать слова с изображением.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правильный знак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сопоставляют глаголы look, walk, stop, wait с подходящими картинками. Так правила зоопарка превращаются в понятные движения, которые легко показать рукой или жестом.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слово и действие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с началом «Don’t …» помогает вспомнить запреты без длинного объяснения. Дети могут выбрать run, feed или touch и сразу увидеть, какое действие нельзя делать.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 фразу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животное или знак, а ученик отвечает одной простой фразой. Например: «It is a lion» или «Don’t run». Короткие ответы снимают страх и делают урок живым.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 образцу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 английском языке для маленького гостя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«Be quiet» напоминает, что в зоопарке не нужно кричать и шуметь. Тогда животные меньше пугаются, а прогулка становится спокойной и приятной для всех.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тихим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«Stay on the path» помогает не заходить за ограждения и не путать безопасный маршрут. Это простое правило легко запомнить, если видеть дорожку на картинке.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 по дорожке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94588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«Don't feed the animals» объясняет, что зверям нельзя давать свою еду. У них есть специальный корм, а хлеб и сладости могут им навредить.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294588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корми животных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97268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«Don't run» предупреждает: в зоопарке лучше идти спокойно. Так никто не упадёт, не потеряется и не столкнётся с другими посетителями.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7268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беги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8580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«Use the trash bin» учит убирать мусор в bin, а не оставлять его на земле. Чистая территория выглядит аккуратно и защищает животных от лишних предметов.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8580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Пользуйся урной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изучение темы Zoo Rules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628075" y="2907275"/>
            <a:ext cx="1787400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знаков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540179" y="3351768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ученики читают таблички и понимают, что означают запреты. Они связывают слова с реальной ситуацией: где можно идти, чего нельзя делать и как быть внимательным.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77575" y="3302000"/>
            <a:ext cx="16353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со словами
</a:t>
            </a:r>
            <a:endParaRPr lang="en-US" sz="1082" dirty="0"/>
          </a:p>
        </p:txBody>
      </p:sp>
      <p:sp>
        <p:nvSpPr>
          <p:cNvPr id="11" name="Text 5"/>
          <p:cNvSpPr txBox="1"/>
          <p:nvPr/>
        </p:nvSpPr>
        <p:spPr>
          <a:xfrm>
            <a:off x="413668" y="3716650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узнают названия животных, места в зоопарке и простые действия. Новые слова легче запомнить, когда рядом есть яркие картинки и короткие подписи.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6913325" y="2168700"/>
            <a:ext cx="17184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и игра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790956" y="2583346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ученики разыгрывают диалог у входа в зоопарк и выполняют игровые задания. Так они повторяют правила и уверенно используют новые слова.
</a:t>
            </a:r>
            <a:endParaRPr lang="en-US" sz="1000" dirty="0"/>
          </a:p>
        </p:txBody>
      </p:sp>
      <p:sp>
        <p:nvSpPr>
          <p:cNvPr id="14" name="Text 8"/>
          <p:cNvSpPr txBox="1"/>
          <p:nvPr/>
        </p:nvSpPr>
        <p:spPr>
          <a:xfrm>
            <a:off x="4769575" y="2540000"/>
            <a:ext cx="17742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в речи
</a:t>
            </a:r>
            <a:endParaRPr lang="en-US" sz="1200" dirty="0"/>
          </a:p>
        </p:txBody>
      </p:sp>
      <p:sp>
        <p:nvSpPr>
          <p:cNvPr id="15" name="Text 9"/>
          <p:cNvSpPr txBox="1"/>
          <p:nvPr/>
        </p:nvSpPr>
        <p:spPr>
          <a:xfrm>
            <a:off x="4675105" y="2966823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пробуют говорить короткими предложениями: просить карту, благодарить и задавать вопросы. Английский становится полезным, а не только учебным.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 — это урок английского и урок заботы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zoo rules учит детей не только словам, но и внимательному поведению. Когда ученик говорит «Be quiet» и «Don't feed the animals», он уже умеет быть вежливым, аккуратным и безопасным гостем.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2026-05-29T12:35:51Z</dcterms:created>
  <dcterms:modified xsi:type="dcterms:W3CDTF">2026-05-29T12:35:51Z</dcterms:modified>
</cp:coreProperties>
</file>