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текста в 3 классе: как не потеряться в смысле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текста помогает читать, пересказывать и писать без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нужен план текста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тексты становятся длиннее, а мысли — сложнее. План помогает быстро находить главное, пересказывать по порядку, писать изложение и проверять себя без лишних повторов и пропусков.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текста — это короткая запись главных частей по порядку. Он показывает, о чём говорится сначала, потом и в конце, не превращая текст в длинный пересказ.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пункту плана соответствует одна смысловая часть. Поэтому пункты должны быть короткими и точными, чтобы по ним легко было вспомнить содержание текста и ничего не перепутать.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плана часто оформляют как словосочетания или короткие предложения: «Встреча с ёжиком», «Как мальчик помог», «Что случилось потом». Такие заголовки читаются быстро и понятно.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план текста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любого связного текста есть начало, основная часть и конец. В начале обычно завязывается событие, в середине оно развивается, а в конце всё завершается.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текста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увидеть эту дорогу мысли. Для третьеклассника особенно удобно делить текст на три блока: начало, середина и конец — так легче не потерять ход событий.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блока плана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превращается в план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план текста по шагам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уроке русского языка в 3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план идёт по порядку текста и помогает быстро вспомнить содержание. Если пункты перепутаны, пересказ сразу начинает «спотыкаться», как ботинок на шнурке.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нет лишних деталей и длинных объяснений. План должен быть коротким, чтобы взгляд легко скользил по пунктам и не уставал раньше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использовать точные слова, а не общие. Вместо «история» полезнее написать: «Как ребята нашли котёнка» — так сразу понятно, о чём пойдёт речь.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плана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пересказу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глазами есть план, легче помнить последовательность событий. Он подсказывает, с чего начать, что сказать дальше и чем закончить пересказ, чтобы ничего не перепутать.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особенно выручает в небольших рассказах, сказках и познавательных текстах из учебника. Он помогает не повторять одно и то же и говорить или писать увереннее.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смысловые части в тексте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часть — это кусочек текста, в котором раскрывается одна мысль или одно событие. Обычно такие кусочки удобно замечать при внимательном чтении.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часть часто начинается там, где меняется место действия, появляется новый герой или происходит важное событие. Тогда текст как будто делает новый шаг.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ответы меняются, значит, начинается новая часть. Так школьнику проще увидеть, как текст «разбирается» на смысловые кусочки, а потом снова собирается в план.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границы части, можно задавать себе вопросы: кто? что случилось? когда? где? почему? Эти вопросы помогают не потеряться в тексте.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текста к готовому плану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которые помогают сделать план аккуратным и понятным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4895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314" y="3023153"/>
            <a:ext cx="3483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для разных видов текстов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повествовательном тексте план строится вокруг событий. Важно сохранять их порядок: что случилось сначала, что произошло потом и чем всё завершилось. Так история не сбивается.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тексте-рассуждении план показывает ход мысли: вопрос, объяснение и вывод. Такой план помогает не перескакивать с темы на тему и держать ответ ясным и аккуратным.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план помогает перечислить признаки предмета, животного или явления. Сначала удобно назвать объект, потом отметить его особенности, а затем сделать короткий вывод или общее впечатление.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пунктов: коротко и точно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назвать часть текста так, чтобы сразу было ясно, о чём она. Короткая фраза лучше длинного предложения: она звучит просто и запоминается без усилий.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заголовок не пересказывает весь отрывок, а только показывает его главную мысль. Если пункт получился слишком длинным, его стоит сократить и оставить только самое важное.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 изложение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читает текст целиком и старается понять, о чём он. Так легче заметить главные события и не потерять ход мысли.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текст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основные части и подбирают к ним короткие названия. Каждый пункт помогает вспомнить одну важную часть текста.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пункты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Вспомнить содержание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каждому пункту ребёнок составляет 1–2 предложения. Так изложение получается связным и не превращается в длинный пересказ без остановок.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текст перечитывают или проговаривают ещё раз. Если ничего не пропущено, план действительно помогает писать изложения уверенно.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плана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понять, подходит ли план к тексту и можно ли по нему пересказать содержание без пропусков.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заголовки не помогают вспомнить содержание. Если пункт звучит как «Что-то интересное», по нему трудно понять, о какой части текста идёт речь.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составлении плана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пункты тоже мешают. Они становятся похожи на пересказ, а план должен быть короче и проще, чтобы быстро вести ученика по тексту.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пункты стоят не по порядку или одна мысль повторяется дважды. После повторного чтения текста такие ошибки легко заметить и исправить.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плана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мальчик заметил у калитки следы на снегу. Потом он пошёл по ним и увидел маленького щенка. В конце щенок нашёлся, а прогулка стала настоящим приключением.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вышел из дома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начался школьный праздник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классе поставили стулья и украсили доску. Затем дети вышли на сцену с песней. После этого все дружно аплодировали, а в конце улыбались даже самые серьёзные взрослые.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читали задачу и немного хмурились. Потом они нашли важные слова и решили пример. В конце стало ясно, что порядок действий помогает не запутаться.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всё стало понятно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небольшой сказки или рассказа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схема для короткого художественного текста: от знакомства с героями до финала и главной мысли.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тексте первым пунктом плана часто становится правило. Оно помогает сразу понять, чему посвящён материал и что нужно запомнить.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план включают примеры. Они показывают, как правило работает на деле, и помогают ученику не путать объяснение с обычным текстом.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записать вывод. Он напоминает главное и помогает быстро повторить тему перед ответом у доски.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учебного текста по русскому языку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понимает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сам составляет план, он внимательнее читает текст и лучше понимает его смысл. Без подсказок работа идёт медленнее, зато голова трудится по-настоящему.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 самостоятельная работа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Готовится без подсказок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ученик быстрее вспоминает главное и увереннее отвечает. Он уже не ждёт, что план появится сам, как волшебная палочка, а умеет сделать его сам.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планом на уроке и дома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порядок действий помогает и в классе, и при выполнении домашнего задания по русскому языку.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умеет составлять план, чтение становится понятнее, а пересказ — спокойнее. Текст уже не пугает длиной: у него есть своя удобная дорожка из главных мыслей.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— маленький помощник для большого текста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2026-05-21T21:33:58Z</dcterms:created>
  <dcterms:modified xsi:type="dcterms:W3CDTF">2026-05-21T21:33:58Z</dcterms:modified>
</cp:coreProperties>
</file>