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орфограммы в окончаниях слов, называющих действия?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проверять окончания без угадывания.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проверять окончания слов-действий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третьеклассника такие слова встречаются почти в каждом предложении. Если внимательно ставить вопрос и проверять форму, писать становится легче, а ошибки в окончаниях больше не подкрадываются незаметно.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0799" y="3512438"/>
            <a:ext cx="266625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 словах, называющих действия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действие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сообщают, что делает предмет или человек: бежит, рисуют, спала, построит. Без них предложение как будто теряет движение и становится скучнее.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отвечают на вопросы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такое слово, нужно задать вопрос: что делает? что делают? что делал? что будет делать? Вопрос сразу подсказывает, какая это форма.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них меняются окончания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может звучать по-разному в разных формах: пишет, пишешь, пишем. Именно в конце слова чаще всего прячется орфограмма, которую надо проверить.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можно проверить по правилу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полагаться только на слух, а сравнить несколько форм одного слова, нужная буква становится понятной. Тогда письмо получается аккуратным и уверенным.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окончание в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стоит в самом конце слова и может меняться. В словах-действиях это особенно заметно: пиш-ет, лет-ят, чита-ешь. Остальная часть слова остаётся прежней.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увидеть его в разборе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перепутать части слова, удобно сравнить несколько форм одного действия. Тогда видно, что основа держится крепко, а окончание меняется, как маленькая деталь на конце.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окончание у слова-действия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не гадать, а идти по шагам и проверять форму слова.
</a:t>
            </a:r>
            <a:endParaRPr lang="en-US" sz="19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Ставим правильный вопрос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понять, что именно делает слово: сейчас, раньше или потом. Если спросить верно, сразу становится ясно, какую форму нужно проверять.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Слова-действия любят разные вопросы: что делает? что делают? что делал? что сделает? Каждый вопрос указывает на свою форму и своё окончание.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вопрос не задан, можно легко написать букву наугад. А вот с вопросом проверка становится похожа на маленькое расследование — только без погони и без крика.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Слова-действия в настоящем времени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Он, она, оно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третьего лица тоже есть своя форма: он пишет. В конце слова слышится и пишется нужная буква, а не случайный звук.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показывает действие одного человека: я пишу. Окончание здесь указывает на первое лицо единственного числа.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относится к собеседнику, форма меняется: ты пишешь. Теперь окончание уже другое, потому что меняется лицо.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Мы, вы, они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действующих несколько, появляются новые окончания: мы пишем, вы пишете, они пишут. Так видно, что форма слова меняется по правилу.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друга играют в мяч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стоят формы играю, играешь и играет. Смысл у них похожий, но в конце каждого слова своя буква. Если сравнить их внимательно, сразу видно, что окончание меняется не случайно, а по форме слова.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стоят цепочкой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пишет на доске: строю, строишь, строит. Ученик замечает, что основа остаётся одной и той же, а окончания меняются. Сравнение рядом делает проверку понятной и очень наглядной.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прогулка с разными словами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читает, девочка читает, а ребята читают. Слова похожи, но одна буква в конце меняется, когда меняется число. Такое соседство помогает увидеть различие без долгих раздумий и лишних исправлений.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сравнение форм помогает проверить окончание
</a:t>
            </a:r>
            <a:endParaRPr lang="en-US" sz="24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Слова-действия в прошедшем времени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женского рода часто появляется -а: несла, играла, пришла. У среднего рода обычно есть -о: несло, играло, пришло. Это удобная подсказка для ученика.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слово подсказывает, кто выполнял действие раньше: читал, читала, читали. По окончанию можно увидеть род или число, и это очень помогает при письме.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мужского рода чаще всего слышится короткая форма без -а и без -о: нёс, играл, пришёл. Такая форма помогает отличить её от других вариантов.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обычно пишется -и: несли, играли, пришли. Если сравнить все формы вместе, нужная буква в окончании становится заметнее.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окончания в прошедшем времени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действовать по шагам, когда слово уже стоит в прошедшем времени.
</a:t>
            </a:r>
            <a:endParaRPr lang="en-US" sz="15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особенно полезна, потому что по ней легко увидеть основу слова и сравнить другие формы без ошибки на слух.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окончания помогают узнать неопределённую форму слова без лишних сомнений.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по теме «неопределённая форма глагола»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Слова-ловушки, где звук слышится неясно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словах конец слышится неуверенно, и рука сама тянется написать букву по слуху. Но слух здесь часто подводит, как хитрый шепотун в кустах.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окончание нужно не угадывать, а проверять по другой форме того же слова. Тогда буква становится заметной, а ошибка не прячется в тетради.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900" y="259675"/>
            <a:ext cx="8165100" cy="8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 на слух, но пишутся по-разному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01000" y="35161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близкие по смыслу формы: несёшь и несёт. Основа у них общая, а окончание меняется, потому что форма слова другая.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29275" y="165192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
</a:t>
            </a:r>
            <a:pPr algn="r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цепочку строим, строите, строят. Рядом хорошо видно, как одна и та же основа получает разные окончания.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41375" y="26673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ещё одну пару: бежишь и бежит. На слух они похожи, но буква в конце зависит от лица и числа.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окончание слышится неясно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для слов, называющих действия, на примерах изменяющихся форм одного и того же слова.
</a:t>
            </a:r>
            <a:endParaRPr lang="en-US" sz="15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проверке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у слова-действия меняется вместе с формой слова, поэтому одну и ту же букву нельзя выбирать только на слух.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начинается с вопроса, потом помогает сравнение с другой формой, а затем — правило для нужного времени, лица, числа или рода.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делать так каждый раз, проверка становится привычной, а ошибок в тетради заметно меньше.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875" y="207975"/>
            <a:ext cx="80754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из пяти шагов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36875" y="1991675"/>
            <a:ext cx="38469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слово-действие и задай к нему вопрос. Потом определи время слова, чтобы понять, какую форму нужно проверить.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37650" y="1991675"/>
            <a:ext cx="3873300" cy="7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измени слово, сравни окончания и запиши нужную букву. Такая памятка работает как маленький дорожный знак: не даёт свернуть в ошибку.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00020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без спешки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2745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себе перед записью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025" y="2966938"/>
            <a:ext cx="3234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2038" y="1249063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2038" y="2966938"/>
            <a:ext cx="323400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слышит конец слова не совсем ясно и сразу выбирает букву наугад. Лучше остановиться и проверить слово другой формой.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 по слуху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времени окончания зависят от лица и числа, поэтому их нужно обязательно учитывать. Иначе похожие формы легко перепутать.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смотрю на лицо и число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не замечает, в настоящем или в прошедшем времени стоит слово. Из-за этого выбирается не то окончание.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 время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промашка — написать первую пришедшую в голову букву. Алгоритм спасает: он подсказывает, что делать по шагам.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 проверку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третьеклассников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читает и они читают: по второй форме видно, что окончание меняется, а основа остаётся прежней. Значит, букву нужно проверять по форме слова.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правильной проверки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несла и дети несли: в прошедшем времени проверка идёт через род и число. Сравнение делает выбор окончания спокойным и понятным.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 играешь и вы играете: сравнение помогает увидеть, как одно действие получает разные окончания в зависимости от лица и числа. Тут слуху доверять нельзя.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перед записью в тетрадь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проверить окончание у слова-действия без угадывания и лишней спешки.
</a:t>
            </a:r>
            <a:endParaRPr lang="en-US" sz="151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окончание — пишем увереннее!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Орфограммы в окончаниях слов-действий проверяются по правилу, а не наугад. Если задавать вопрос, менять форму и сравнивать слова, писать становится намного спокойнее и точнее.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2026-05-21T23:59:23Z</dcterms:created>
  <dcterms:modified xsi:type="dcterms:W3CDTF">2026-05-21T23:59:23Z</dcterms:modified>
</cp:coreProperties>
</file>