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925" y="3077300"/>
            <a:ext cx="5888400" cy="115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Гражданской войны в 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268472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кризис 1917 года перерос в войну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57975" y="310400"/>
            <a:ext cx="34536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между революцией и распадом власти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Февраля и Октября в стране не осталось единого центра власти. Война, хозяйственный развал и спор о легитимности быстро перевели политический кризис в борьбу за контроль над Россией.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Гражданская война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00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00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возникает тогда, когда политический спор внутри страны переходит в вооружённую борьбу между группами, считающими себя вправе управлять государством и обществом.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300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 — два лагеря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00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внешней войны она отличается тем, что противоборствующие стороны принадлежат одному государству, а линии фронта проходят через его собственные города, дороги и деревни.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8315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смена власти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8315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революции, здесь важна не только смена власти, но и длительное насилие, разделяющее население, территории, армии и органы управления на враждующие лагеря.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8315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причин сразу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8315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российском случае конфликт осложнялся одновременно социальным, политическим и национальным расколом, поэтому граница между спором и войной оказалась очень короткой.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кризиса 1917 года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663349" y="1693075"/>
            <a:ext cx="3231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Вакуум власти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была свергнута, но новая устойчивая система власти так и не сложилась. Временные и советские структуры соперничали, не имея общепризнанного права решать судьбу страны.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55025" y="3293450"/>
            <a:ext cx="3231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истощила армию, транспорт и промышленность. К 1917 году государство уже не могло нормально снабжать фронт, города и село.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77275" y="3293450"/>
            <a:ext cx="3231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требования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не сняли ключевые вопросы о земле, правах граждан и порядке управления. Поэтому ожидания общества росли быстрее, чем способность власти их удовлетворить.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 экономические причины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63346" y="1693075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снабжения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Хлеба не хватало даже в крупных городах: нарушались поставки, очереди росли, а рынок не справлялся с распределением продовольствия. Это усиливало недоверие к любой власти.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502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хозяйственных связей
</a:t>
            </a:r>
            <a:endParaRPr lang="en-US" sz="1300" dirty="0"/>
          </a:p>
        </p:txBody>
      </p:sp>
      <p:sp>
        <p:nvSpPr>
          <p:cNvPr id="9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работала с перебоями, железные дороги перегружались, а связь между регионами слабела. Из-за этого промышленность и армия получали всё меньше ресурсов.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4785596" y="1693075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 дефицит
</a:t>
            </a:r>
            <a:endParaRPr lang="en-US" sz="1300" dirty="0"/>
          </a:p>
        </p:txBody>
      </p:sp>
      <p:sp>
        <p:nvSpPr>
          <p:cNvPr id="11" name="Text 7"/>
          <p:cNvSpPr txBox="1"/>
          <p:nvPr/>
        </p:nvSpPr>
        <p:spPr>
          <a:xfrm>
            <a:off x="478559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производства и рост цен делали деньги менее ценными, чем реальные товары. Инфляция подрывала повседневную жизнь рабочих, служащих и городских семей.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477727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Несбывшиеся ожидания
</a:t>
            </a:r>
            <a:endParaRPr lang="en-US" sz="1300" dirty="0"/>
          </a:p>
        </p:txBody>
      </p:sp>
      <p:sp>
        <p:nvSpPr>
          <p:cNvPr id="13" name="Text 9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ждали земли, рабочие — лучших условий, солдаты — окончания войны. Когда эти ожидания не совпали с реальностью, нарастало раздражение и готовность к силовому решению.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раскол после революций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812800" y="1852375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Большевистский курс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12800" y="2295025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настаивали на передаче власти Советам и быстро опирались на революционные органы, которые обещали решительные перемены и не хотели ждать компромиссов.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12800" y="3216463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Либеральная альтернатива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12800" y="3659113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Кадеты и часть умеренных сил считали необходимыми правовое государство и Учредительное собрание. Для них резкая смена курса после Октября выглядела опасным разрывом с законом.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14550" y="3216463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Радикализация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014550" y="3659113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острее становился спор о власти, тем сильнее стороны отказывались признавать друг друга. Политическое соперничество быстро превращалось в взаимное обвинение и мобилизацию.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014550" y="1852375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Левые социалисты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5014550" y="2295025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Эсеры и меньшевики по-разному видели будущее страны: одни делали ставку на широкую демократию, другие — на коалиции и постепенные преобразования через представительные институты.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вопросы после Октября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00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власти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00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заключался в том, кто именно обладает законным правом управлять страной. Без общего признания власти любое решение оставалось спорным и вызывало сопротивление.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300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порядка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00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армии, на заводах и в городах нужно было поддерживать порядок, но старые структуры распадались. Новые органы ещё не имели достаточного авторитета и силы.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8315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окраин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8315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регионы требовали больше автономии, а иногда и самостоятельности. Центральная власть не успевала предложить убедительный ответ, и это усиливало центробежные процессы.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8315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насилию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8315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 этих споров подталкивал стороны к мысли, что договориться уже невозможно. В результате силовое решение начинало казаться единственным способом сохранить контроль.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Немедленные триггеры осени 1917 — весны 1918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663350" y="1693075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Декреты новой власти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декреты быстро показали, что власть меняет правила без согласия прежних политических сил. Для сторонников это было закреплением революции, для противников — захватом управления.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55025" y="3293450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 ожиданиями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Разгон Учредительного собрания в январе 1918 года стал символом разрыва между революционным правлением и ожиданиями тех, кто связывал будущее страны с выборным представительством.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77275" y="3293450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конфликта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1918 года сомнения и страхи усилились: одна часть общества увидела в происходящем защиту революции, другая — путь к гражданской войне.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5600" y="1693075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выстрелы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78559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вооружённые столкновения показали, что спор больше не ограничивается речами и резолюциями. Политический конфликт начал принимать форму прямого силового противостояния.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050" y="1574380"/>
            <a:ext cx="2525100" cy="1639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0925" y="1574380"/>
            <a:ext cx="2525100" cy="16398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1487" y="1574380"/>
            <a:ext cx="2525100" cy="163983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Брестский мир обострил ситуацию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80675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раскола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180675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факт мира не снял напряжения внутри страны. Напротив, он разделил общество ещё сильнее и стал одним из поводов для политической и военной мобилизации.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39550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мира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39550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Брестского мира стало для страны болезненным выходом из Первой мировой войны. Сторонники считали, что иначе новая власть не удержалась бы и фронт окончательно развалился.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3410113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Обвинение в уступках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410113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противников договор выглядел как вынужденная капитуляция перед Германией. Потеря территорий и ресурсов усилила недоверие к большевикам и их внешней политике.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возникали вооружённые силы сторон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политического противостояния к созданию собственных вооружённых сил и командных структур в 1918 году.
</a:t>
            </a:r>
            <a:endParaRPr lang="en-US" sz="12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ключевых региона стали узлами вооружённого противостояния, где локальные выступления быстро соединялись в общую войну.
</a:t>
            </a:r>
            <a:endParaRPr lang="en-US" sz="2552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региона превратились в опорные точки войны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событиям и географии боевых действий 1918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759" y="2199550"/>
            <a:ext cx="686238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1917–1918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1917–1918 годов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последовательность событий, которая показывает, как политический кризис перешёл в открытый раскол.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усиливал вопрос о легитимности и делал компромисс между противниками менее вероятным.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875" y="1579757"/>
            <a:ext cx="2526600" cy="1964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438" y="1579757"/>
            <a:ext cx="2526600" cy="19640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6013" y="1579757"/>
            <a:ext cx="2526600" cy="1964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где конфликт стал видимым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555475" y="3748715"/>
            <a:ext cx="24213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Волга: узлы снабжения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5475" y="4162827"/>
            <a:ext cx="24213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Волге контроль над пристанями, складами и железнодорожными узлами решал, кто получит хлеб и боеприпасы. Поэтому именно здесь локальные столкновения быстро превращались в борьбу за крупные города и линии снабжения.
</a:t>
            </a:r>
            <a:endParaRPr lang="en-US" sz="855" dirty="0"/>
          </a:p>
        </p:txBody>
      </p:sp>
      <p:sp>
        <p:nvSpPr>
          <p:cNvPr id="11" name="Text 3"/>
          <p:cNvSpPr txBox="1"/>
          <p:nvPr/>
        </p:nvSpPr>
        <p:spPr>
          <a:xfrm>
            <a:off x="3361350" y="3748715"/>
            <a:ext cx="24213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Сибирь: дорога и расстояние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61350" y="4162827"/>
            <a:ext cx="24213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стала пространством, где удалённость от центра не означала спокойствия. Здесь особенно важными были станции Транссиба, через которые шли войска, оружие и связь между разрозненными политическими центрами.
</a:t>
            </a:r>
            <a:endParaRPr lang="en-US" sz="855" dirty="0"/>
          </a:p>
        </p:txBody>
      </p:sp>
      <p:sp>
        <p:nvSpPr>
          <p:cNvPr id="13" name="Text 5"/>
          <p:cNvSpPr txBox="1"/>
          <p:nvPr/>
        </p:nvSpPr>
        <p:spPr>
          <a:xfrm>
            <a:off x="6167225" y="3748715"/>
            <a:ext cx="24213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и юг: сила и хлеб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167225" y="4162827"/>
            <a:ext cx="24213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Дону и юге России конфликт был тесно связан с казачеством, военными складами и выходом к хлебным районам. Именно здесь особенно рано сложились антибольшевистские силы и первые устойчивые опорные пункты.
</a:t>
            </a:r>
            <a:endParaRPr lang="en-US" sz="855" dirty="0"/>
          </a:p>
        </p:txBody>
      </p:sp>
      <p:sp>
        <p:nvSpPr>
          <p:cNvPr id="15" name="Text 7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654"/>
            <a:ext cx="3225300" cy="27780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красные и белые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817500" y="1654825"/>
            <a:ext cx="43980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советы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17500" y="2045900"/>
            <a:ext cx="43980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опирались на советы, партийную дисциплину и мобилизацию рабочих отрядов. Их сила заключалась в более чёткой системе управления, которая позволяла быстро принимать решения и удерживать контроль над городами.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17500" y="3830522"/>
            <a:ext cx="43980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противостояния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17500" y="4221375"/>
            <a:ext cx="43980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быстро вышло за рамки спора о власти и стало борьбой за порядок, армию, ресурсы и выживание. Чем сильнее росло недоверие, тем меньше оставалось пространства для компромисса.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817500" y="2742674"/>
            <a:ext cx="43980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Разнородный союз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17500" y="3133525"/>
            <a:ext cx="43980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движение объединяло офицеров, казаков, кадетов и умеренных социалистов. Но эти группы по-разному понимали будущее страны, поэтому единая программа и единый политический центр складывались с трудом.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внутренней войне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политический конфликт, взаимные обвинения и борьба за ресурсы последовательно закрывали путь к компромиссу.
</a:t>
            </a:r>
            <a:endParaRPr lang="en-US" sz="12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раннего этапа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меры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усилились аресты, обыски и создание чрезвычайных органов власти. Они должны были удержать порядок, но на практике часто расширяли круг насилия и недоверия.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хозяйства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связи разрушались быстрее, чем выстраивались новые правила. Остановка транспорта, дефицит топлива и падение производства делали повседневную жизнь всё более тяжёлой.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войны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 стал попыткой сосредоточить ресурсы в руках государства. Это была не мирная экономическая политика, а ответ на чрезвычайную ситуацию и необходимость вести войну.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Реквизиции и изъятия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и на складах всё чаще применялись реквизиции. Государство искало хлеб и сырьё для армии и городов, а население воспринимало это как давление и принуждение.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возможные точки отсчёта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40725" y="1762125"/>
            <a:ext cx="3135612" cy="2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1917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40725" y="20560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Октября 1917 года начался спор о том, кто имеет право говорить от имени страны. Для одних это было начало гражданского конфликта, для других — ещё только политический перелом.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42375" y="1762025"/>
            <a:ext cx="3135612" cy="2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Весна–лето 1918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42375" y="20560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1918 года восстание Чехословацкого корпуса и появление фронтов придали конфликту общероссийский масштаб. С этого момента речь шла уже о полномасштабной Гражданской войне.
</a:t>
            </a:r>
            <a:endParaRPr lang="en-US" sz="979" dirty="0"/>
          </a:p>
        </p:txBody>
      </p:sp>
      <p:sp>
        <p:nvSpPr>
          <p:cNvPr id="12" name="Text 6"/>
          <p:cNvSpPr txBox="1"/>
          <p:nvPr/>
        </p:nvSpPr>
        <p:spPr>
          <a:xfrm>
            <a:off x="3079000" y="3540125"/>
            <a:ext cx="3135612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1918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079000" y="38725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1917–1918 годов распуск Учредительного собрания и первые вооружённые столкновения сделали раскол необратимым. Многие историки именно здесь видят переход от кризиса к войне.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25" y="1595526"/>
            <a:ext cx="3947100" cy="1426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поле боя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63350" y="1693075"/>
            <a:ext cx="3259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как опора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становилась центром власти, если через неё проходили эшелоны с оружием и продовольствием. Кто контролировал платформы, тот влиял на движение войск и порядок в ближайших населённых пунктах.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55025" y="3293450"/>
            <a:ext cx="3259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связи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связывала города, фронты и склады в одну систему. Потеря узла могла лишить сторону связи, подкреплений и возможности быстро перебросить силы в нужный район.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77275" y="3293450"/>
            <a:ext cx="3259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 контроль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эшелон с хлебом мог изменить настроение в городе. Поэтому борьба за транспорт была не второстепенной деталью, а важным условием политического и военного преимущества.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162679"/>
            <a:ext cx="3769200" cy="1418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для понимания темы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понятия по теме Гражданской войны в России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помогают точнее понять логику событий и избежать смешения политических, военных и экономических понятий.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показывает, что начало войны объясняется не одним событием, а сочетанием борьбы за власть, ресурсов и признание.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как итог кризиса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началась как цепь политических и социальных кризисов, а не как одномоментное событие. Когда спор о власти соединился с Брестским миром, расколом общества и борьбой за ресурсы, компромисс стал почти невозможен.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2026-07-26T01:24:09Z</dcterms:created>
  <dcterms:modified xsi:type="dcterms:W3CDTF">2026-07-26T01:24:09Z</dcterms:modified>
</cp:coreProperties>
</file>