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Holidays: слова, темы и разговор о каникулах на английском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каникулы и простые слова о отдыхе.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holidays помогает говорить о знакомой жизни: о временах года, днях недели, действиях и любимом отдыхе. На ней удобно строить короткие фразы: I like… I go… I visit… I play…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каникул важна на уроках английского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428462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156" y="1428462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8819" y="1428462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6994" y="1428462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3225" y="1435093"/>
            <a:ext cx="318300" cy="25464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 теме каникул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holiday, holidays, vacation, break, weekend, season, trip, travel, rest, fun помогают назвать сам отдых и показать, что школьная жизнь сменяется свободным временем.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 отдыхе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swim, read, play, walk, visit, help, sleep, watch, ride, go описывают привычные занятия. С ними легко составлять короткие и понятные предложения о каникулах.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и периоды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season напоминает о временах года, а school days и holiday time помогают сравнить учебные дни и отдых. Это удобно для простых противопоставлений в 5 классе.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long — short, busy — free, warm — cold учат замечать различия. Такие пары особенно полезны, когда нужно описать, чем каникулы отличаются от обычных учебных дней.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on holiday, stay at home, travel, visit grandparents часто встречаются в рассказах о каникулах. Они помогают быстро ответить, где был ученик и чем занимался.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72" y="1734625"/>
            <a:ext cx="3549905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примеры употребления по теме каникул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и простые примеры помогают быстро запомнить тему.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знакомые ситуации и простые примеры делают новую лексику легче для запоминания и повторения.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4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holidays для 5 класса; примеры составлены по учебному материалу
</a:t>
            </a:r>
            <a:endParaRPr lang="en-US" sz="747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привычный школьный ритм: короткие осенние, зимние и весенние каникулы, а также длинные летние каникулы.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отдых занимает самую большую часть года, а остальные каникулы повторяются каждый учебный год и помогают регулярно отдыхать.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«School Holidays»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каникулы бывают в течение года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Autumn holidays: the first school break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бывают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каникулы обычно приходятся на конец октября или начало ноября. Они недолгие, но дают школьникам первый отдых после начала учебного года и помогают немного передохнуть.
</a:t>
            </a:r>
            <a:endParaRPr lang="en-US" sz="911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особенно подходят слова leaves, rainy, cozy, school bag, homework. Они помогают описать погоду, школьные вещи и привычный домашний ритм во время короткого отдыха.
</a:t>
            </a:r>
            <a:endParaRPr lang="en-US" sz="908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дети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осенних каникулах ученики часто остаются дома, гуляют в парке, читают или делают домашние дела. Такие действия легко назвать простыми английскими глаголами.
</a:t>
            </a:r>
            <a:endParaRPr lang="en-US" sz="980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часто кажется спокойной и уютной: на улице прохладнее, а дома хочется тепла и тишины. Это хороший момент для коротких рассказов о повседневной жизни.
</a:t>
            </a:r>
            <a:endParaRPr lang="en-US" sz="1009" dirty="0"/>
          </a:p>
        </p:txBody>
      </p:sp>
      <p:sp>
        <p:nvSpPr>
          <p:cNvPr id="15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картинка со школьником, рюкзаком, осенними листьями, тетрадями и тёплой одеждой. Такое изображение сразу связывает каникулы с первым школьным перерывом.
</a:t>
            </a:r>
            <a:endParaRPr lang="en-US" sz="9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holidays: Christmas and New Year time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каникулы связаны с New Year и зимними праздниками. В это время дети ждут подарки, наряжают ёлку и проводят больше времени с семьёй.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зимы подходят слова snow, sled, ice, Christmas tree, presents, family. Они помогают быстро составить короткий рассказ о любимых зимних занятиях.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We play in the snow. We visit our relatives. We stay at home and watch films. Такие предложения легко выучить и использовать в ответе.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каникул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каникулы у многих детей ассоциируются с уютом, отдыхом и весёлыми встречами. Это счастливое время, когда можно отдыхать и наслаждаться праздниками.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короткий рассказ о своих каникулах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для устного ответа в 5 классе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431" y="523600"/>
            <a:ext cx="16743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 holidays: a short rest before the end of the year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каникулы обычно проходят в марте или апреле и часто выглядят особенно светлыми. Солнце появляется чаще, а прогулки становятся приятнее и длиннее.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подходят слова sunny, fresh, flowers, park, picnic. Они помогают описать весну простыми фразами и показать, как природа меняется после зимы.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прогулок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дети чаще проводят время на улице: гуляют, играют в парке и встречаются с друзьями. Это удобно описывать знакомыми глаголами и короткими предложениями.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каникулы обычно короткие, поэтому их часто проводят спокойно и без больших поездок. Можно сказать, что это небольшой отдых перед завершением учебного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месяца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 самые долгие: у школьников больше времени на поездки, игры на улице, чтение и отдых с семьёй.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длятся летние каникулы в школьном календаре.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календарь в России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дети часто идут гулять в парк, а потом читают дома любимую книгу. Они могут играть с друзьями, смотреть вокруг и отдыхать без спешки. Такой день хорошо подходит для слов play, walk, read и watch.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каникул многие помогают родителям: убирают комнату, накрывают на стол или поливают растения. Потом можно немного поспать или порисовать. Для рассказа подойдут простые глаголы help, sleep, draw и stay at home.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 родственникам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ездят к бабушке и дедушке, навещают родственников и проводят время всей семьёй. Они могут играть во дворе, разговаривать и смотреть семейные фотографии. В такой истории удобно использовать слова visit, ride, play и spend time.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children do during holidays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05936"/>
            <a:ext cx="3832800" cy="19671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holidays и seasons для 5 класса.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и примеры помогают быстрее запомнить, что можно делать в разные сезоны.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действий связана с конкретным сезоном, а часть подходит для любых каникул.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holiday activities: words and sentences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привычные занятия школьников в свободное время и показывает, что выбор часто зависит от погоды и семейных планов.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улице и поездки к родственникам выглядят наиболее частыми; спокойные занятия тоже остаются важной частью отдыха.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5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для учебной темы holidays, без статистических данных.
</a:t>
            </a:r>
            <a:endParaRPr lang="en-US" sz="855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занятия на каникулах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phrases for talking about holidays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850600" y="1298650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нравятся 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 holidays и My favourite holiday is summer помогают быстро сказать о своём отношении к теме. Это удобное начало короткого ответа или мини-диалога.
</a:t>
            </a:r>
            <a:endParaRPr lang="en-US" sz="891" dirty="0"/>
          </a:p>
        </p:txBody>
      </p:sp>
      <p:sp>
        <p:nvSpPr>
          <p:cNvPr id="12" name="Text 3"/>
          <p:cNvSpPr txBox="1"/>
          <p:nvPr/>
        </p:nvSpPr>
        <p:spPr>
          <a:xfrm>
            <a:off x="3850600" y="2079001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я еду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go to… и I visit… позволяют назвать место отдыха и людей, которых вы навещаете. Они подходят для простых предложений о поездке или семье.
</a:t>
            </a:r>
            <a:endParaRPr lang="en-US" sz="891" dirty="0"/>
          </a:p>
        </p:txBody>
      </p:sp>
      <p:sp>
        <p:nvSpPr>
          <p:cNvPr id="13" name="Text 4"/>
          <p:cNvSpPr txBox="1"/>
          <p:nvPr/>
        </p:nvSpPr>
        <p:spPr>
          <a:xfrm>
            <a:off x="3850600" y="2859463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 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spend time with my family помогает рассказать, чем вы занимаетесь дома или в гостях. Оно звучит естественно и подходит для любого сезона.
</a:t>
            </a:r>
            <a:endParaRPr lang="en-US" sz="891" dirty="0"/>
          </a:p>
        </p:txBody>
      </p:sp>
      <p:sp>
        <p:nvSpPr>
          <p:cNvPr id="14" name="Text 5"/>
          <p:cNvSpPr txBox="1"/>
          <p:nvPr/>
        </p:nvSpPr>
        <p:spPr>
          <a:xfrm>
            <a:off x="3850600" y="3639944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с 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have fun with my friends показывает, что каникулы проходят активно и интересно. Её легко добавить после рассказа о прогулке, игре или совместной поездке.
</a:t>
            </a:r>
            <a:endParaRPr lang="en-US" sz="891" dirty="0"/>
          </a:p>
        </p:txBody>
      </p:sp>
      <p:sp>
        <p:nvSpPr>
          <p:cNvPr id="15" name="Text 6"/>
          <p:cNvSpPr txBox="1"/>
          <p:nvPr/>
        </p:nvSpPr>
        <p:spPr>
          <a:xfrm>
            <a:off x="3850600" y="4420425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I stay at home when the weather is bad пригодится, если планы изменились. Оно помогает объяснить, почему отдых проходит спокойно и без прогулок.
</a:t>
            </a:r>
            <a:endParaRPr lang="en-US" sz="8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write 4–5 sentences about your holiday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для короткого письменного рассказа о каникулах в 5 классе.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words for a holiday story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118764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When показывает время каникул и помогает связать рассказ с сезоном или месяцем. Ученики могут ответить кратко: in summer, in winter, in March, during the holidays.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856743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Who спрашивает о людях рядом с вами: friends, parents, grandparents or cousins. Такой вопрос делает рассказ более личным и помогает добавить семейные детали.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594743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What нужно, чтобы описать действия: play, read, swim, walk, help or watch films. Оно помогает строить полноценный ответ, а не только называть место.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80774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узнать место отдыха: дом, деревня, город или другая страна. В ответе можно использовать простые слова: at home, in the village, in the city, at the camp.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45619" y="2030729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and How long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показывает причину, а How long — длительность отдыха. Эти вопросы делают диалог интереснее и помогают ученику сказать, почему каникулы понравились и сколько они длились.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городом дети помогают в саду, гуляют у речки и играют на улице. Часто они навещают бабушку и дедушку, едят дома и проводят больше времени на свежем воздухе. Здесь отдых получается спокойным и семейным.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дети часто идут в парк, в кино или в музей. После прогулки они могут записаться в спортивную секцию или встретиться с друзьями во дворе. Такой отдых кажется активным и разнообразным.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Holidays in the city and in the countryside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сезон связан со своими типичными словами, поэтому их удобно учить группами, а не отдельно.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можно запоминать через знакомые действия и предметы: это делает лексику более понятной и живой.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seasons and holidays для 5 класса.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by seasons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change holiday plans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холод или сильная жара могут изменить планы на прогулку. Тогда дети чаще остаются дома, читают, рисуют или смотрят фильмы вместе с семьёй.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плохо себя чувствует, отдых становится спокойнее. Он может больше спать, пить чай, читать и ждать, когда снова появится возможность гулять.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каникулы проходят в дороге: семья уезжает к родственникам, в другой город или в деревню. В таком случае в рассказе важно назвать место и способ поездки.
</a:t>
            </a:r>
            <a:endParaRPr lang="en-US" sz="1028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каникул иногда нужно помочь по дому: убрать комнату, помыть посуду или полить цветы. Такие дела легко описать простыми глаголами and short sentences.
</a:t>
            </a:r>
            <a:endParaRPr lang="en-US" sz="1024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детей остаются занятия в секциях или кружках. Тогда каникулы становятся не совсем свободными, но всё равно дают время для отдыха и любимых дел.
</a:t>
            </a:r>
            <a:endParaRPr lang="en-US" sz="9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каникулы помогают говорить о сезонах, действиях и личном опыте простыми английскими словами. На этой теме легко тренировать устную и письменную речь в понятных жизненных ситуациях.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 — удобная тема для английской речи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2026-05-30T13:44:27Z</dcterms:created>
  <dcterms:modified xsi:type="dcterms:W3CDTF">2026-05-30T13:44:27Z</dcterms:modified>
</cp:coreProperties>
</file>