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лексика, креативное письмо и проектная работа в обучении английскому языку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ключевые методики развития языковой и творческой компетентности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английского языка в современном образовании и жизни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— важнейший инструмент для учёбы и карьеры. Выпускники 10 класса должны овладеть современными лексическими и творческими навыками для успешной коммуникации и самовыражения.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лексика: суть и роль в изучении английского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лексика объединяет слова по общим предметам и сферам, облегчая усвоение и систематизацию знаний.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слов из различных сфер — искусства, науки, технологий — стимулирует мотивацию и углубляет понимание языка.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тематического словаря позволяет точнее и выразительнее формулировать мысли в письменной и устной речи.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тематические поля английской лексики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тематические поля с примерами терминов и их значением для систематизации знаний.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изучение тематических лексических блоков развивает словарный запас и способствует успешной работе над проектами.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комплексы и международные пособия по 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78" y="1042525"/>
            <a:ext cx="282542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766" y="1042525"/>
            <a:ext cx="2863569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827" y="1042525"/>
            <a:ext cx="2919314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доклады с использованием профильной лексики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готовят речи по темам экологии и технологий, что вынуждает освоить специализированные термины и применять их в контексте. Это повышает языковую грамотность и интерес.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по глобальным проблемам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проектами об изменении климата и цифровом развитии стимулирует вовлечение учащихся в поиск и закрепление новой лексики, расширяя их тематические знания.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лексических карт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mind-maps помогает учащимся структурировать понятия и закрепить взаимосвязи слов, что облегчает дальнейшее использование лексики в речи и письме.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тематической лексики в образовательной деятельности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Креативное письмо: особенности и задачи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Креативное письмо предполагает создание оригинальных текстов различных жанров с применением творческих языковых средств.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вид письма развивает воображение, мышление и умение аргументировать собственную точку зрения на английском языке.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заинтересованы в обучении благодаря возможности самовыражения и персонального подхода к языку.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Креативность активирует и укрепляет навыки письменной коммуникации, способствуя повышению общего уровня владения языком.
</a:t>
            </a:r>
            <a:endParaRPr lang="en-US" sz="8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040" y="196650"/>
            <a:ext cx="4191370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упражнения для творческого письма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письмо и создание лексических кластеров
</a:t>
            </a:r>
            <a:pPr algn="l" indent="0" marL="0">
              <a:lnSpc>
                <a:spcPct val="115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свободного письма помогает генерировать идеи без ограничений, затем слова группируются в кластеры для структурирования мысли. Это развивает способность к свободному выражению в английском.
</a:t>
            </a:r>
            <a:endParaRPr lang="en-US" sz="1055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задания и визуальные стимулы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альтернативных концовок и перевод текстов песен активизирует творческое мышление. Визуальные образы, такие как комиксы, стимулируют фантазию и делают занятия более увлекательными.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креативных упражнений в обучении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способствует развитию навыков самоанализа и укрепляет критические способности учащихся.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креативных заданий ускоряет языковой прогресс и способствует формированию устойчивых компетенций.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Oxford University Press, 2022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проектной работы в классе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Формулирование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исследовательской или творческой темы для дальнейшей работы.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942941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лексики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систематизация тематических слов и выражений, необходимых для раскрытия темы.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615882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обработка источников на английском языке для получения фактических данных.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88836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продукта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итогового материала — эссе, презентации или видео — с учётом всех требований.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6961809" y="1875750"/>
            <a:ext cx="15846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проекта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Представление результатов работы классу с обсуждением и ответами на вопросы.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Исследовательские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социальных и культурных вопросов с использованием англоязычных источников позволяет развивать навыки критического мышления и расширять словарный запас.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сценариев и школьных изданий стимулирует проявление креативности и активное применение языковых навыков в интерактивной форме.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с другими предметами помогает интегрировать английский язык в широкий образовательный контекст и овладеть специализированной лексикой.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особенности проектной работы по английскому языку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проектной деятельности и выбор организационной формы
</a:t>
            </a:r>
            <a:endParaRPr lang="en-US" sz="1976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путь выполнения проекта и возможные трудности с решениями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540" y="1580311"/>
            <a:ext cx="669638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36551" y="2116111"/>
            <a:ext cx="886500" cy="709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065" y="1488977"/>
            <a:ext cx="886500" cy="7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73221" y="1914509"/>
            <a:ext cx="860963" cy="7653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ресурсы для усвоения тематической лексики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 онлайн-корпусы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электронных и печатных словарей, а также корпусов, таких как British National Corpus, обеспечивает аутентичное понимание лексики в контексте.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Лексические приложения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Quizlet и Memrise помогают систематизировать лексику и закреплять знания через интерактивные упражнения и карточки.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для совместной работы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Google Docs и Padlet создают возможности для коллективного обсуждения и редактирования лексических списков в реальном времени.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Аутентичные материалы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англоязычных статей и видео способствует закреплению актуальной лексики и улучшает навыки восприятия речи на слух.
</a:t>
            </a:r>
            <a:endParaRPr lang="en-US" sz="9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оценки творческих и проектных заданий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базируется на полноте раскрытия темы, оригинальности идей, логичности структуры и грамотном использовании новой тематической лексики.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Обращается внимание на наличие рефлексии и самоанализа, а также применяется чек-лист для самопроверки достижения целей задания.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творческих проектов среди десятиклассников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форматов работы позволяет активизировать разные стороны обучаемости, способствуя комплексному развитию языковых умений.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Динамичное сочетание различных проектов способствует развитию универсальных компетенций и поддерживает мотивацию учеников.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школьного мониторинга 2023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Кейс-стади: проект по теме 'Экологические проблемы'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тематической эколексики на английском языке для углубленного понимания проблем экологии и расширения лексического запаса участников.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Командное написание эссе, в котором анализируются локальные экологические проблемы и предлагаются пути их решения.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изменений в англоязычной экологической терминологии, отражающих международные тенденции и проблемы.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коллективной презентации с наглядными иллюстрациями и статистическими данными для публичного выступления.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9827" y="1042525"/>
            <a:ext cx="2919314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Professions of the Future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исследуют и описывают профессии, которые появятся в будущем, используя специализированную лексику и разнообразные жанры письма.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Global Challenges of the 21st Century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направлены на раскрытие глобальных проблем, таких как климатические изменения и социальное неравенство, в форматах эссе и мультимедийных проектов.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Urban Ecology and Digital Generation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Конкурсные работы объединяют экологическую тематику городов и цифровые технологии, требуя творческого подхода и владения тематическим словарём.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креативных конкурсов и олимпиад по английскому в старших классах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Оттачивание критического мышления через английский язык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тематических текстов способствует выявлению противоречий и формулировке аргументированных выводов, развивая аналитические способности учащихся.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этических и культурных аспектов расширяет кругозор, усиливая навыки межкультурной коммуникации и понимания.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дискуссий, дебатов и письменных размышлений формирует зрелую языковую личность с развитым критическим мышлением.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87609"/>
            <a:ext cx="8604000" cy="28063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самооценки и рефлексии в языковом обучении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13634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Анкеты и дневники прогресса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фиксируют сложные моменты при изучении лексики и письменной речи, отмечая успехи и пробелы для дальнейшего развития.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710103" y="1113625"/>
            <a:ext cx="4164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 анализ достижений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Рефлексивные записи помогают установить цели на следующие этапы обучения и корректировать стратегию изучения английского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708" y="1300556"/>
            <a:ext cx="409545" cy="46805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121290"/>
            <a:ext cx="462733" cy="37018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Междисциплинарные проекты с английским языком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Англоязычные подкасты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совместных подкастов по темам искусства, биологии и технологий способствует углубленному изучению терминологии и коммуникативным навыкам.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статьи для школьных журналов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Исследовательская работа с подготовкой англоязычных материалов расширяет лексикон и умения структурировать информацию.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Межклассные дебаты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на английском языке стимулируют критическое мышление, использование тематической лексики и навыки аргументации.
</a:t>
            </a:r>
            <a:endParaRPr lang="en-US" sz="126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6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подход как ключ к успешному овладению английским языком
</a:t>
            </a:r>
            <a:endParaRPr lang="en-US" sz="326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Системное объединение тематической лексики, креативного письма и проектной деятельности формирует у школьников глубокие языковые компетенции и критическое мышление.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2026-05-07T06:21:50Z</dcterms:created>
  <dcterms:modified xsi:type="dcterms:W3CDTF">2026-05-07T06:21:50Z</dcterms:modified>
</cp:coreProperties>
</file>