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— гонка вооружений между СССР и США с угрозой глобальной катастрофы.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глобальные кризисы: основная тема урока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рост противостояния сверхдержав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между СССР и США сформировалась система блоков — социалистического и капиталистического. Их соперничество охватило политику, экономику и культуру, подогревая напряжённость и военную конкуренцию.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ядерной эры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США применили ядерное оружие в Хиросиме и Нагасаки, что изменила ход военной науки и политики навсегда. Это стало началом нового этапа вооружений.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ядерного оружия и напряжённость в мире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двухполюсного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СССР успешно испытал атомную бомбу, создав двуполярный мир. Началась гонка ядерных технологий, включающая ракеты, подводные лодки и авиацию.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ядерных арсеналов и средств доставки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накопление ядерных боеголовок обеими странами, развитие первой волны стратегического вооружения.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межконтинентальных баллистических ракет и атомных подводных лодок усилило возможности доставки ядерных зарядов.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повысили дальность и точность, расширяя стратегический потенциал и возможность паритета сил.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1970-х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боеголовок достиг пика, способствуя международной напряжённости и поиску путей разрядки.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Противостоящие альянсы: НАТО и Варшавский договор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был создан НАТО — альянс западных стран для коллективной обороны и сдерживания советской экспансии.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в 1955 году возник Варшавский договор, объединяющий социалистические страны военного и политического блока под руководством СССР.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военного влияния: базы сверхдержав по всему миру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удерживали значительно больше зарубежных баз, что позволило им воздействовать на ключевые регионы по всему миру.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баз отражает стремление обеих сверхдержав контролировать стратегические направления и усиливать глобальное присутствие.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отчёты, 1981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изобретения периода Холодной войны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Баллические ракеты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ракеты С-75 и американские МБР «Минитмэн» стали символом роста ядерного потенциала и технологического прогресса.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Противовоздушная оборона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систем ПВО обеспечивала защиту от воздушных атак и сдерживала возможные агрессии.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спутника в 1957 году и спутниковая разведка усилили военный контроль и разведывательные возможности.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Реактивные системы залпового огня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Новаторские системы позволили вести высокоточное массовое поражение с большой дальности и скоростью реакции.
</a:t>
            </a:r>
            <a:endParaRPr lang="en-US" sz="12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после войны делился на четыре зоны, контролируемые СССР, США, Великобританией и Францией, что создало уникальное политическое противостояние.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место встречи Востока и Запада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образовались две германские республики, а Берлин стал символом разделения и миграции населения из Восточного блока на Запад.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настаивал на признании ГДР и выводе западных войск с Западного Берлина, что вызвало напряжённость и угрозы.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кризис: политическое и военное обострение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Ультиматумы сопровождались повышением военного присутствия и вооружёнными патрулями у контрольных пунктов в городе.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дорог и демонстрация силы привели к резкому ухудшению отношений, а кризис достиг апогея в 1961 году.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стена: причины, ход и последствия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 1961 года советские власти начали строительство стены длиной 155 км, чтобы остановить массовое бегство жителей Восточного Берлина на Запад.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разделения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 стала олицетворением идеологического конфликта между Востоком и Западом, укрепляя физический и политический разрыв между блоками.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беглецов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100 человек погибло, пытаясь перейти стену в поисках свободы. Она существовала до 1989 года, когда падение символизировало конец Холодной войны.
</a:t>
            </a:r>
            <a:endParaRPr lang="en-US" sz="11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1962 года США обнаружили на Кубе размещение советских ядерных ракет, что вызвало острую международную напряжённость и риск прямого военного столкновения сверхдержав.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1962 года: балланс на грани войны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угрозы атомной войны заставило обе стороны вести интенсивные переговоры, кульминацией которых стало соглашение о снятии ракет с Кубы и гарантия невмешательства США.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Кеннеди объявил блокаду Кубы и потребовал вывода ракет, а Хрущёв в ответ призывал к сохранению своего стратегического преимущества, что спровоцировало кризис.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Тайное условие соглашения включало также вывод американских ракет из Турции, что позволило избежать военного конфликта и заложило основы мирного диалога.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662655"/>
            <a:ext cx="3287100" cy="14356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потенциал сверхдержав во время Карибского кризиса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ядерных арсеналов и стратегических сил СССР и США в 1962 году демонстрирует влияние мощи вооружений на ход кризиса.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значительно превосходили СССР по количеству ядерных боеголовок и транспортных средств, что обеспечивало стратегическое преимущество в кризисе.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Министерства обороны и исследований Холодной войны
</a:t>
            </a:r>
            <a:endParaRPr lang="en-US" sz="7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была установлена первая «горячая линия» между Москвой и Вашингтоном для немедленного диалога в случае угрозы, что существенно облегчило коммуникацию во время конфликтов.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Карибского кризиса: дипломатические перемены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1963 году СССР и США подписали Договор о запрещении ядерных испытаний в атмосфере, космосе и под водой, ставший первым важным шагом к контролю над вооружениями.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стал уроком, повлиявшим на снижение напряжённости и стимулировавшим дальнейшие переговоры о разоружении и предотвращении ядерной катастрофы в будущем.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времени концепция взаимного гарантированного уничтожения стала основой ядерной политики сверхдержав.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взаимного сдерживания означала: применение ядерного оружия одной стороной приведёт к неминуемой гибели обеих, что удерживало от прямого конфликта.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военной стратегии США и СССР 1960-х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71550" y="2062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1980-е годы Михаил Горбачёв внедрил политику разрядки, привлекая США к диалогу о снижении вооружений и улучшении международных отношений.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71550" y="270000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Разоружение: перестройка и завершение конфронтации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871550" y="3322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договоров РСМД и СНВ-1 способствовало существенному сокращению ракет средней и большой дальности, положив начало сворачиванию гонки вооружений.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составляли до 10% ВВП СССР и США, что замедляло развитие других отраслей экономики и социальной сферы.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гонки вооружений на экономику и жизнь людей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тысяч бомбоубежищ и регулярные гражданские учения вызвали постоянный страх перед ядерной войной среди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пропаганда уделяла внимание подготовке к возможной эскалации конфликта и формированию патриотизма с ориентацией на защиту Родины.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 возрастало из-за экономических трудностей и неопределённости, что отражалось в общественном настроении и политике.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"Доктор Стрейнджлав" и критика ядерного противостояния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в 1964 году фильм саркастически изображал опасности ядерной войны и абсурдность гонки вооружений, вызывая у зрителей осознание серьёзных угроз мирному сосуществованию.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марши и музыкальные протесты против ядерного оружия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1980-х годах широкие антиядерные движения, включая марш за мир в Нью-Йорке и популярную песню "99 Luftballons", мобилизовали молодёжь на борьбу за разоружение и мир.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отражения и пацифистские движения эпохи Холодной войны
</a:t>
            </a:r>
            <a:endParaRPr lang="en-US" sz="2046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ядерных арсеналов США и СССР в XX веке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гонки вооружений пришёлся на начало 1980-х годов с общим числом боеголовок около 62 000.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подписания договоров о разоружении число ядерных зарядов начало заметно снижаться, демонстрируя влияние переговоров на безопасность мира.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исследования международных отношений, 1990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модернизирует ядерное вооружение, включая систему «Авангард», что стимулирует страны НАТО увеличивать военные бюджеты и реагировать на вызовы.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сегодня: современные угрозы и вызовы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расширяют арсенал: гиперзвуковое оружие и кибернетические средства создают новые формы дестабилизации мировой безопасности.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конфликты XXI века, например на Украине и в Азии, подчёркивают необходимость обновления механизмов международного контроля и диалога.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ХХ века: цена мира и необходимость диалога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показал опасность недооценки угрозы ядерной войны. Главный урок — важность постоянного диалога, контроля над вооружениями и стремления к миру для безопасности человечества.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2026-05-11T02:32:56Z</dcterms:created>
  <dcterms:modified xsi:type="dcterms:W3CDTF">2026-05-11T02:32:56Z</dcterms:modified>
</cp:coreProperties>
</file>