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объединения русских земель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XV—начало XVI века закрепили единство вокруг Москвы: законы, управление и независимость.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объединения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монгольского нашествия XIII века русские земли надолго остались разобщёнными и зависимыми от Золотой Орды. К XV веку усилились хозяйственные связи и потребность в совместной обороне. Объединение поддерживали Москва, православная церковь и служилые люди.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Москва стала центром объединения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выгодно располагалась на пересечении торговых и речных путей и постепенно стала крупнейшим политическим центром Северо-Восточной Руси.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Иван Калита, Дмитрий Донской и Василий II усилили московскую власть: расширяли владения и укрепляли авторитет династии через решения и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митрополита, накопление земельных богатств и гибкая дипломатия помогли Москве стать самым сильным претендентом на объединение.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— собиратель русских земель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общерусской власти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Васильевич правил в 1462–1505 годах и считается главным завершителем объединения русских земель. При нём Москва стала оформлять себя как центр всей политики, а великокняжеская власть получила общерусский характер.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уделами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III было связано с противодействием попыткам уделов сохранить самостоятельность. В результате укреплялось единое государство с опорой на Москву и постепенным подчинением соседних княжеских центров.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шло постепенно: важные северо-западные и восточные территории вошли в состав государства в конце XV—первой трети XVI 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присоединения к Москве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последовательную консолидацию: после крупных шагов при Иване III ускорение стало особенно заметным в превращении разрозненных земель в единое пространство.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присоединений: Ярославль 1463, Новгород 1478, Тверь 1485, Вятка 1489, Псков 1510, Рязань 1521 (по данным исторических сводок).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 в 1478 году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 долго сохраняла особый порядок управления: вече, посадников и сильное боярство. Кроме того, она поддерживала контакты с Литвой, что воспринималось Москвой как риск.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1471 и 1477 годов самостоятельность Новгорода была ограничена: вечевой строй ослабили, часть элитных владений перешла под контроль великокняжеской власти.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Новгорода означало включение крупного торгового центра северо-запада в систему московского управления и укрепило общегосударственные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Твери и других уделов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1485 год — Тверь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присоединил Тверь после ослабления её князя: Михаил Борисович оказался под влиянием Литвы и потерял внутреннюю опору. Это устранило главного соперника Москвы в Северо-Восточной Руси.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1489 год — Вятка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 контроль Москвы перешли вятские земли. В результате укреплялась территориальная цельность и сокращалась зона политической самостоятельности вокруг московского центра.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1485 года — соседи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включила в состав государства ярославские и ростовские владения. Династические связи и давление великокняжеской власти постепенно разрушали старую систему независимых уделов.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русских земель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одновременное действие военной силы, дипломатии, династической политики и экономических преимуществ Москвы.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1480 году противостояние войск на Угре имело символическое значение: решающей битвы не произошло, но зависимость дала трещину.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стало политическим рубежом, после которого данническая зависимость ослабла и фактически прекратилась.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и исторические реконструкции: стояние на Угре, 1480 год.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 укреплении единого государства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поддерживала объединение, потому что оно связывалось с сохранением веры, порядка и внутренней стабильности. Перенос митрополичьего центра в Москву повышал её духовный и политический вес.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великокняжеской власти и церковной иерархии помогал обосновывать централизацию как путь к «правильному» устройству страны. Позднее образ Москвы как «Третьего Рима» закрепил идею её главенства.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важнейшие соперники Москвы исчезли с политической карты: их самостоятельность либо была ликвидирована, либо быстро сведена к подчинению великокняжеской власти. Данные показывают, как последовательно оформлялась консолидация вокруг Москвы.
</a:t>
            </a:r>
            <a:endParaRPr lang="en-US" sz="991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земли и их судьба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«точечных» включений к последовательному закрытию крупных центров соперничества ускорился к концу XV — началу XVI века, окончательно закрепив общегосударственный масштаб власти Москвы.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фактов по годам присоединения и форме потери самостоятельности (учебный курс, школьная хронология).
</a:t>
            </a:r>
            <a:endParaRPr lang="en-US" sz="1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системы управления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превратилась в совещательный орган при государе, помогая согласовывать политику. Одновременно менялась роль элиты: значимость зависела от службы и близости к управлению.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княжеских правителей всё чаще заменяли наместники и волостели. Такая перестройка снижала самостоятельность региональных центров и делала местную администрацию более подконтрольной Москве.
</a:t>
            </a:r>
            <a:endParaRPr lang="en-US" sz="1326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раздробленность ослабляла единый контроль, поэтому ставка была сделана на усиление великокняжеской власти и на централизованное управление всей территорией. Решения чаще принимались «из центра», а не местными правителями.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всё больше строилось на службе государю: должности получали те, кто готов выполнять распоряжения центра. В результате знать становилась зависимее от верховной власти, а страна укреплялась как единый политический организм.
</a:t>
            </a:r>
            <a:endParaRPr lang="en-US" sz="1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Ивана III стал первым общерусским сводом законов, сделав важный шаг к правовому единству. Он упорядочивал правила судопроизводства и обеспечивал более единый подход к спорам.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закреплял верховенство великокняжеской власти и показывал: объединение было не только территориальным, но и правовым. Одни и те же принципы применялись на разных землях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документе усиливалась ответственность за преступления, а также уточнялись нормы перехода крестьян: право менять хозяина связывалось с определённым сроком — Юрьевым днём. Это меняло повседневную реальность для сельского труда.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крупных центров к 1478 году ускорение стало заметным: власть Москвы всё чаще распространялась сразу на ключевые узлы политики и торговли региона.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Московского государства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локального княжества к государству общерусского масштаба: расширение происходило этапами, а каждый новый шаг усиливал следующий.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визуализация этапов расширения (середина XV — начало XVI века) по ключевым присоединениям: Новгород (1478), Тверь (1485), Псков (1510), Рязань (1521).
</a:t>
            </a:r>
            <a:endParaRPr lang="en-US" sz="7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468" y="1653906"/>
            <a:ext cx="42525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 объединения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Поместное войско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поддерживалось поместным войском: служилые люди получали землю за военную службу. Такая связь «земля — обязанность» повышала готовность к походам и дисциплину.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для подчинения и защиты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применялась не только для отражения внешних угроз, но и для приведения непокорных земель в соответствие с решениями центра. Это снижало риск повторной раздробленности.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интересы элит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государю делала интересы части знати зависимыми от стабильности единого управления. Чем эффективнее действовало войско, тем надежнее удерживались территории в составе государства.
</a:t>
            </a:r>
            <a:endParaRPr lang="en-US" sz="11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централизации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узел обмена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укрепила положение крупнейшего центра ремесла и обмена между северными районами, Поволжьем и Русским Севером. Сокращение внутренних границ стимулировало развитие городов и расширение хозяйственного освоения новых территорий.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 мобильность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 облегчило сбор налогов и контроль торговли, а также ускорило перемещение людей и товаров между землями. Меньше было разрывов между территориями, проще становилось поддерживать устойчивые хозяйственные связи.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раздробленности к единому государству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объединения и централизации вокруг Москвы (по логике процесса: усиление → подчинение → общегосударственное устройство).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незавершённость процесса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 означало мгновенного исчезновения различий: сохранялись местные особенности, сословное неравенство и сохранялась зависимость крестьян. Централизация меняла общий порядок, но не стирала социальную структуру сразу.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Пскова и Рязани завершилось уже при Василии III, то есть процесс растянулся на десятилетия и продолжался после смерти Ивана III. Историческая консолидация требовала времени и новых решений.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усиливала государство, но не устраняла полностью старые территориальные и социальные различия. В результате формировалась более прочная система власти, в которой прежние порядки постепенно адаптировались к центру.
</a:t>
            </a:r>
            <a:endParaRPr lang="en-US" sz="13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суммирует причины, которые в комплексе обеспечивали подчинение крупных земель и удержание их в составе государства: военные, политические, духовные и экономические.
</a:t>
            </a:r>
            <a:endParaRPr lang="en-US" sz="1196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Москвы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в логике процесса имеют военная и политическая централизация: без них остальные факторы не превратились бы в устойчивое расширение и закрепление власти Москвы.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по описанию в школьном курсе; доли в диаграмме даны условно для наглядности.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завершения объединения русских земель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возникло Русское государство с центром в Москве: усилилась великокняжеская власть, закрепились общегосударственные законы, а ордынская зависимость была фактически прекращена. Это стало основой дальнейшего укрепления политической системы.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2026-05-12T19:34:49Z</dcterms:created>
  <dcterms:modified xsi:type="dcterms:W3CDTF">2026-05-12T19:34:49Z</dcterms:modified>
</cp:coreProperties>
</file>