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поэта: от первых впечатлений к стихотворению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наблюдения до строки: как рождается поэзия.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скрывает путь поэта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поэта — это не случайное вдохновение, а постепенное формирование собственного голоса через переживания, чтение и работу со словом. Эта тема показывает, как личный опыт и время превращаются в стихи.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поэтический путь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поэта начинается с внимательного взгляда на мир: природу, школьные события, семейные разговоры и настроение людей вокруг. Именно наблюдения дают будущим стихам живые детали.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читать разных авторов и замечать, как устроены рифма, ритм, интонация и образ. Чтение помогает понять, почему одни строки звучат особенно выразительно.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шаг — пробовать писать самому: записывать мысли, впечатления и чувства в стихотворной форме. Даже короткие заметки становятся первым опытом собственного поэтического голоса.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поэт находит вдохновение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вечер за окном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стихотворение рождается из самого привычного момента: тихого окна, вечернего света и улицы, по которой спешат люди. Одна точная деталь может передать целое настроение и стать началом стихотворения.
</a:t>
            </a:r>
            <a:endParaRPr lang="en-US" sz="902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детстве и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о дворе, первом друге или любимом учителе часто возвращают сильные чувства. Такие впечатления помогают поэту говорить о близком и понятном, а читателю — узнавать себя.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источник образов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парк, снег, дождь или весенний ветер подсказывают поэту сравнения и метафоры. Природа учит видеть красоту в изменениях и превращать обычную картину в выразительный поэтический образ.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54536"/>
            <a:ext cx="273600" cy="2188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поэта: образ, ритм, звук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выбирает слово очень внимательно, потому что даже небольшая неточность меняет смысл и настроение строки.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Метафоры, сравнения и эпитеты помогают увидеть не только предмет, но и чувство, которое с ним связано.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делает стихотворение плавным и музыкальным, помогает читать его вслух и удерживать интонацию.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связывает строки между собой и делает текст более цельным, звучным и легко запоминающимся.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стихотворение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от первого впечатления до готового текста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поэта свой жизненный опыт, но всех объединяют любовь к слову и способность превращать личные впечатления в стихи.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поэтов в русской литературе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путь поэта влияет на темы и интонацию, но мастерство слова остаётся главным общим признаком.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А.С. Пушкина, С.А. Есенина и А.А. Ахматовой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творчество требует не только вдохновения, но и постоянной проверки текста.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работа поэта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редактирование занимают больше всего времени, потому что именно они развивают язык и улучшают стихотворение.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«Путь поэта»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редактирование текста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вариант стихотворения почти всегда требует доработки. Поэт перечитывает текст, чтобы заметить неточные слова, слабые рифмы и места, где строка звучит слишком тяжело.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начинаются исправления: меняется порядок слов, сокращаются лишние строки, уточняются образы и смысл. Такая работа помогает стихотворению стать более ясным и выразительным.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важно не меньше, чем вдохновение, потому что именно оно превращает сырой набросок в цельный текст. Хорошее стихотворение рождается не только в мыслях, но и в правке.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в строках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часто сохраняют приметы своей эпохи: речь людей, бытовые детали, городские улицы и важные события. Через них читатель узнаёт, чем жила страна и какие чувства были особенно сильны.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 время, в котором он живет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просто описывает время, но и оставляет его живой след в слове. Поэтому в стихах рядом с личными переживаниями часто звучат память, история и настроение целого поколения.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 и чтение вслух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проба пера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Начинающий автор записывает стихи в тетради, школьной газете или кружке. Так появляется первый опыт, а текст можно увидеть не только как личную запись, но и как произведение для читателя.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Произнесённые строки сразу показывают, где сбивается ритм, звучит слабая рифма или строка кажется слишком длинной. Слух помогает заметить то, что в тетради не видно.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читатели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стихотворение читают на конкурсе, в классе или в альманахе, оно проходит проверку вниманием других людей. Публикация делает текст частью общего разговора о чувствах и слове.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стихотворение нередко соединяет несколько тем сразу: например, воспоминание о школе может перейти в разговор о дружбе и времени.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которые часто встречаются в стихах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поэт обращается к близким подросткам темам, связанным с повседневным опытом и внутренними переживаниями.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 русской литературе; данные для визуализации приведены в задании.
</a:t>
            </a:r>
            <a:endParaRPr lang="en-US" sz="61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8539" y="2007275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83493" y="2025675"/>
            <a:ext cx="398700" cy="35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67935" y="2007275"/>
            <a:ext cx="3912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3432" y="2007275"/>
            <a:ext cx="391200" cy="39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62224" y="2007275"/>
            <a:ext cx="391200" cy="391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Стихотворные формы и поэтические приемы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58575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Лирическое стихотворение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 личное чувство, настроение и внутренний взгляд автора. В такой форме особенно важны искренность, интонация и точность слова, чтобы эмоция звучала живо и убедительно.
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257278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Баллада и послание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Баллада рассказывает историю, а послание обращено к конкретному адресату. Обе формы помогают поэту соединять сюжет, мысль и личное отношение к тому, о чём он пишет.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3931203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Пейзажная лирика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стихах природа становится не просто фоном, а способом показать состояние человека. Образы неба, дерева, ветра или снега помогают передать настроение без длинных объяснений.
</a:t>
            </a:r>
            <a:endParaRPr lang="en-US" sz="700" dirty="0"/>
          </a:p>
        </p:txBody>
      </p:sp>
      <p:sp>
        <p:nvSpPr>
          <p:cNvPr id="13" name="Text 5"/>
          <p:cNvSpPr txBox="1"/>
          <p:nvPr/>
        </p:nvSpPr>
        <p:spPr>
          <a:xfrm>
            <a:off x="5629932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Философская поэзия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заставляет размышлять о времени, памяти, выборе и смысле жизни. Даже короткое стихотворение может быть глубоким, если в нём есть точная мысль и продуманное построение.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7318724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рифма, звук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средства делают стих звучным и запоминающимся. Повторы, интонация и звукопись усиливают впечатление, а удачное сочетание строк помогает стихотворению легко читаться вслух.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стихи поэтов запоминаются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стихи узнаются по особому голосу автора: он выбирает точные слова, создаёт яркий образ и говорит так, что строку хочется повторить и запомнить.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произведения живут долго, потому что переходят из учебников в песни, спектакли и чтение вслух. Читатели возвращаются к ним, когда находят в них свои чувства и мысли.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поэта можно увидеть как последовательность шагов: от первых наблюдений до встречи с читателем и признания.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становления поэта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Поэтическое мастерство формируется постепенно: сначала возникает наблюдение, затем текст проходит через чтение, черновик и редактирование.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по теме «Путь поэта»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черновика к читателю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стихотворение проходит путь от первой записи до публикации.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Сомнения, ошибки и рост автора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этап роста — заметить, что стихотворение не звучит так, как хотелось. Неуверенность не мешает работе, если автор продолжает искать более точные слова и сравнивать варианты.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трудность — слабые рифмы и слишком длинные строки. Они делают текст тяжёлым, поэтому поэт учится сокращать лишнее и выбирать выражения, которые звучат естественно.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рост начинается с настойчивости: автор возвращается к черновику, исправляет неточности и не боится переписывать стихотворение несколько раз, пока оно не станет цельным.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тоже помогает, если воспринимать её спокойно. Замечания учителя, друзей или читателей показывают, где смысл выражен ясно, а где строку нужно доработать.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поэта заметно ускоряется, когда чтение сочетается с постоянной работой над собственными текстами и вниманием к языку.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поэту развиваться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сильный результат дают чтение и практика: они расширяют темы, развивают слух и помогают находить собственную интонацию.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наблюдений по теме «Путь поэта»; процентные значения указаны в задании.
</a:t>
            </a:r>
            <a:endParaRPr lang="en-US" sz="62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сегодня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поэты могут сразу делиться стихами через книги, журналы, литературные сайты и социальные сети. Новые способы публикации делают поэзию ближе к читателю и не отменяют её серьёзности.
</a:t>
            </a:r>
            <a:endParaRPr lang="en-US" sz="902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цифровой среде остаются важными личный голос, точное слово и живая встреча с аудиторией. Поэтические чтения, микрофон и открытая тетрадь показывают, что стих продолжает звучать вслух.
</a:t>
            </a:r>
            <a:endParaRPr lang="en-US" sz="904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500" y="2962482"/>
            <a:ext cx="8490300" cy="18738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начинается с наблюдения и продолжается в слове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поэта складывается из внимательности, чтения, черновиков, правки и смелости делиться стихами. Именно труд и любовь к языку превращают обычный опыт в живую поэзию.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2026-05-22T13:58:04Z</dcterms:created>
  <dcterms:modified xsi:type="dcterms:W3CDTF">2026-05-22T13:58:04Z</dcterms:modified>
</cp:coreProperties>
</file>