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европейской культуры и науки в XVII–XVIII вв.: основные направления и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Европа пережила культурный и научный подъём, определивший современность.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возникновения Эпохи Просвещения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 ознаменовалось отказом от старых традиций и ростом городов, торговли и науки. Проблемы монархий и войны привели к поиску новых идей, которые поддерживали свободу и равенство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Эпохи Просвещения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 научное познание стали основой мышления, бросая вызов старым устоям и традициям.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Свободомыслие и равенство получили широкое развитие, акцентируясь на правах и достоинстве личности.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прогресса вдохновляла на улучшение общества и жизни человека через знания и опыт.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532" y="1226125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идеями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из разных стран активно обменивались знаниями через письма, собрания и научные общества.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сообщества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Образовывались академии и кружки, где учёные обсуждали открытия и совместно работали над исследованиями.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публикации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переводились на множество языков, расширяя доступ к новым открытиям и идеям в разных регионах Европы.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дискуссии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знаний происходило также через публичные дебаты и конференции, объединявшие интеллектуалов.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обмен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Научной революции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 законы природы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сформулировал законы движения и гравитации, которые объяснили, как двигаются планеты и предметы на Земле.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Лейбниц и новые математические методы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Готфрид Вильгельм Лейбниц создал дифференциальное и интегральное исчисление, что позволило развивать сложные математические модели и научные исследования.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 наблюдения в космосе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с помощью телескопа доказал, что Земля вращается вокруг Солнца, и открыл фазы Венеры, опровергая прежние представления о вселенной.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и эксперимент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Декарт развил аналитическое мышление, подчёркивая важность сомнения и логики в процессе познания.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стал обязательным этапом научных исследований, позволяя доказать или опровергнуть гипотезы.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Фрэнсис Бэкон предложил индуктивный метод, основанный на наблюдении и экспериментах для вывода общих законов природы.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наблюдение обеспечило точность данных и ускорило открытие новых законов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в искусстве и музыке XVII века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барокко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Рембрандт и Рубенс создавали картины с яркой эмоциональностью и динамикой, передавая драматизм эпохи через свет и тень.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эпохи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Иоганна Себастьяна Баха и Антонио Вивальди отражали страсть и величие, сочетая сложные мелодии с эмоциональностью исполнения.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Композиции Караваджо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Караваджо использовал контраст света и тёмных участков, создавая реалистичные и выразительные произведения с глубокими сюжетами.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классицизму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XVIII века стиль классицизма стал доминирующим в искусстве и архитектуре, возвращая внимание к гармонии и законам античности. Жак-Луи Давид отображал строгие формы и идеи порядка.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Андреа Палладио создал произведения с чёткими симметричными линиями, влияя на европейские здания своей эпохи благодаря простоте и ясности дизайна.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Дидро и Д’Аламбера содержала огромный объём сведений по наукам, искусствам и ремёслам, способствуя распространению рациональных идей.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72 000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статей объединили знания из разных областей, сделав их доступными для широкой публики.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«Энциклопедия» (1751–1772)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философы и их вклад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— борец за свободу мысли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выступал против религиозного фанатизма и за право каждого человека выражать свои взгляды. Его сочинения вдохновляли на реформы и критику устаревших догм.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и идея общественного договора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сформулировал концепции равенства и народного суверенитета, которые повлияли на последующие политические революции и реформы в Европе.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Дидро и Д’Аламбер — создатели «Энциклопедии»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мыслители объединили усилия для издания масштабного собрания знаний, расширяя образовательные горизонты и поддерживая научное мышление.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академии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научных академий Европы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во Франции, Англии, Пруссии и России возникали научные академии, объединявшие ведущих учёных. Эти институты способствовали обмену знаниями и развитию различных наук в Европе.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открытия в биологии и медицине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разработал классификацию организмов, основав систематику биологии. Андреас Везалий и Уильям Гарвей сделали революционные открытия в анатомии и кровообращении, что значительно продвинуло медицину.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математике и физике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Бугер внёс важный вклад в изучение веса воздуха и света, а Жан Лерон Д’Аламбер создал методы для решения дифференциальных уравнений, которые стали основой математического анализа.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того времени определяли скорость света и развивали механические и гидродинамические теории. Эти открытия позволили создавать новые приборы и расширили понимание природных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художественные стили эпохи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Шедевры барокко: Версальский дворец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дворец стал символом абсолютизма и великолепия Франции. Его роскошные салоны и огромные сады отражают пышность и драматизм барочной архитектуры, подчёркивая власть короля.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Мюнхенская резиденция — немецкий взгляд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в Мюнхене отражает уникальную немецкую интерпретацию стилей эпохи. Баланс пышности и строгости создает гармоничный образ, сочетающий традиции и новаторство в искусстве и архитектуре.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Эрмитаж: западноевропейское влияние в России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 в Санкт-Петербурге демонстрирует, как европейские художественные стили нашли отражение в России. Величественные залы и богатые собрания подчёркивают культурный обмен между странами.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новые жанры и герои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романов изменило литературный ландшафт. «Путешествия Гулливера» Свифта критиковали общественные пороки через сатиру и приключения, пробуждая размышления о человеческой природе.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 отражены в произведениях Вольтера и Дефо. «Кандид» и «Робинзон Крузо» продвигали мысль о самостоятельности и критическом взгляде на устои, способствуя развитию морали и самосознания.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композиторы эпохи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Себастьян Бах — мастер органной музыки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внёс значительный вклад в органную и хоровую музыку, его произведения характеризуются сложной полифонией и глубоким эмоциональным содержанием, что оставило наследие для последующих поколений.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Йозеф Гайдн — родоначальник классической симфонии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Гайдн заложил основы симфонического жанра и камерной музыки. Его творчество отличается лёгкостью и структурированностью, что оказало глубокое влияние на развитие музыкальной классики.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 — гений классики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прославился своими операми и симфониями, которые сочетают виртуозность и выразительность. Его музыка остаётся образцом гармонии и вдохновения в мире классической музыки.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просвещения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университетов в Германии и Франции расширяет доступ к знаниям. Появляются светские учебные заведения, что положительно сказывается на качестве образования.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учебных программ и активное издание учебников делают образование более системным и доступным для широкой молодежи.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реформируются образовательные институты, внедряются светские программы обучения, что способствует распространению просвещенческих идей среди разных социальных слоёв.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доступности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книг и публичных лекций способствует росту грамотности и интересу к наукам, формируя новую культурную среду в европейских обществах.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Просвещения на права человека и общество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равенства перед законом стало фундаментом для отмены сословных привилегий и развития системы справедливого правосудия в Европе.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 вероисповедания получила законодательное закрепление, что стимулировало общественные дискуссии и борьбу с религиозным фанатизмом.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общественного договора способствовала формированию конституционных монархий и парламентаризма, укрепляя демократические институты в странах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реформы в Европе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 — реформатор Пруссии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 усиливал бюрократию и поддерживал университеты, внедряя просветительские принципы в управление. Его политика способствовала развитию науки и образования в государстве.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— просвещённая монархиня России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поддерживала развитие науки и искусства, стремясь сблизить Россию с европейскими культурными тенденциями и усиливая роль просвещённого абсолютизма.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Терезия и Иосиф II — австрийские преобразователи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судебных и образовательных реформ в Австрии сделало правовую систему более гуманной и открытой. Они содействовали модернизации общества в духе Просвещения.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культуре и повседневной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число кофеен и клубов, где интеллигенция и горожане обсуждают книги, искусство и научные открытия, что способствует взглядам Просвещения.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печать упростила распространение книг и газет, делая знания более доступными среднему классу и повышая уровень образования общества.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Рационализм стимулирует критику суеверий и традиционных обычаев, что меняет религиозные и социальные практики в повседневной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досуга и общения способствуют развитию более открытых и независимых отношений между людьми в европейских обществах.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Просвещения: наследие и современность
</a:t>
            </a:r>
            <a:endParaRPr lang="en-US" sz="3236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сформировала основы науки, культуры и прав человека, которые остаются актуальными сегодня и вдохновляют развитие прогрессивного общества, построенного на разумности и свободе.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2026-05-11T03:37:22Z</dcterms:created>
  <dcterms:modified xsi:type="dcterms:W3CDTF">2026-05-11T03:37:22Z</dcterms:modified>
</cp:coreProperties>
</file>