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геометрических фигур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фигуры полностью совпадают?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понятие помогает доказывать свойства фигур, решать задачи на построение и сравнивать многоугольники без лишних вычислений. Оно встречается в чертежах, орнаментах и симметричных изображениях.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8 классе изучают равенство фигур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Перенос, поворот и отражение не нарушают равенство: фигуры остаются одинаковыми по форме и размерам.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преобразования сохраняют равенство фигур, если не меняют их размер.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наложением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наложении одинаковые фигуры занимают одно и то же положение: каждой вершине соответствует вершина, а все точки совпадают без смещения и деформации.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соответствующая сторона имеет другую длину, фигуры уже нельзя считать равными. Полное совпадение требует одинаковых размеров всех сторон.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одинаковых сторонах фигуры могут различаться из-за углов. Для равенства важно, чтобы все соответствующие углы тоже совпадали.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наложению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совпадают все стороны и углы, фигуры равны. Если заметно любое расхождение, наложение показывает неравенство без дополнительных вычислений.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основным признакам показывает, когда фигуры действительно совпадают, а когда только похожи внешне.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возможно только при полном совпадении всех соответствующих элементов.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неравные фигуры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744" y="3300975"/>
            <a:ext cx="14137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элементы фигур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вершины, которые занимают одинаковое положение в двух фигурах. Именно по ним удобно устанавливать, какие стороны и углы нужно сопоставлять.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одной фигуры должна соответствовать стороне другой фигуры той же длины. Без этого совпадение формы и размера невозможно.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должны иметь одинаковую величину. Если хотя бы один угол отличается, фигуры не будут равны, даже когда остальные элементы похожи.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всегда начинается с сопоставления элементов, а заканчивается общим выводом о совпадении фигур.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стороны и углы: именно они определяют форму и размер фигуры.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при установлении равенства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равны две стороны и угол между ними, то такие треугольники полностью совпадают. Этот признак часто используют в задачах на доказательство.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равны одна сторона и два прилежащих к ней угла, можно установить равенство треугольников. По этим данным легко восстановить всю фигуру без дополнительных измерений.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попарно равны все три стороны, то треугольники равны. Этот признак особенно удобен при сравнении построенных фигур и чертежей.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равенство треугольников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школьной задачи по 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в окружающей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одинаковые клетки образуют повторяющийся узор, где каждая клетка совпадает по форме и размеру с соседними. Похожий принцип работает в напольной плитке: элементы должны быть одинаковыми, чтобы покрытие выглядело аккуратно и точно состыковывалось.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плитка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 и пазлы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конструктора часто делают равными, чтобы их можно было соединять в любом нужном порядке. То же самое видно в пазлах: одинаковые по размеру фрагменты помогают собрать цельное изображение без зазоров и смещения.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ткань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ткани и в орнаментах повторяются одинаковые элементы, которые создают ритм и симметрию рисунка. Если хотя бы одна часть будет отличаться по размеру или форме, весь узор сразу нарушит свою точность и целостность.
</a:t>
            </a:r>
            <a:endParaRPr lang="en-US" sz="11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опирается на сравнение соответствующих элементов, а не на внешний вид чертежа.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 трёх признаков достаточно, чтобы доказать равенство треугольников.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равенство не является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похожесть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могут выглядеть одинаково на глаз, но отличаться по размерам. Для равенства важно полное совпадение всех соответствующих сторон и углов, а не только общее впечатление.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сравнивать случайные стороны и углы. Сопоставляют только соответствующие элементы: вершину с вершиной, сторону с соответствующей стороной, угол с соответствующим углом.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подобие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фигура является увеличенной или уменьшенной копией другой, это подобие. При равенстве масштаб не меняется, поэтому одинаковая форма без одинакового размера не подходит.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частичное совпадение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совпали две стороны или один угол, этого недостаточно. Для вывода о равенстве нужно, чтобы совпадение было полным и подтверждало возможность наложения фигур.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понятий помогает не путать одинаковые фигуры с похожими и симметричными изображениями.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связаны, но означают разные способы совпадения фигур.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Равенство, подобие и симметрия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в чертежах и моделях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равные фигуры используют для проверки построений. Совпадение сторон и углов показывает, что чертёж выполнен верно и без искажений.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одинаковые фрагменты упрощают разметку и контроль качества. Если элементы равны, легче соблюдать точность и избежать ошибок при монтаже.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изготовлении мебели и деталей моделей равенство помогает повторять элементы одинакового размера. Тогда изделие получается аккуратным, прочным и удобным в сборке.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равные детали должны совпадать по длинам и углам, чтобы их можно было соединить без зазоров и перекосов. Это особенно важно при сборке конструкций.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задачах равенство помогает быстро проверять точность формы, а не только измерять отдельные стороны.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иллюстративное распределение областей применения.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важно равенство в черчении и строительстве, где точность размеров определяет результат.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равенство фигур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сравнении фигур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Судят по виду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внешний вид ещё не доказывает равенство. На рисунке фигуры могут казаться равными, но без точного сравнения сторон и углов такой вывод будет неверным.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подобием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принимают одинаковую форму за равенство. Если размеры различаются, фигуры лишь подобны, а не равны, даже если все углы у них совпадают.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проверке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делают вывод после частичного совпадения. Для равенства важно проверить все нужные элементы и убедиться, что фигуры можно полностью наложить друг на друга.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те 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сопоставляют любые стороны и углы, а не соответствующие. Нужна правильная пара вершин, иначе измерения не дадут верного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 на равенство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школьной геометрической задаче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фигуры равны, можно сразу утверждать равенство всех соответствующих сторон и углов. Это делает доказательство коротким, строгим и понятным.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помогает находить длины и углы, которые не даны прямо в условии. Достаточно установить совпадение фигур, чтобы получить нужные значения без лишних вычислений.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 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построениях равенство показывает, что чертёж выполнен точно. Оно также помогает объяснять симметричные фигуры и проверять правильность их частей.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равенство фигур важно в доказательствах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для 8 класса.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порядок действий помогает не пропустить важные элементы и сделать правильный вывод.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вывод о равенстве возможен только после проверки соответствующих элементов.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сравнению фигур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фигур: основа точной геометрии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полностью совпадают по форме и размеру, поэтому их можно совмещать без изменений. Это понятие помогает доказывать свойства, строить чертежи и решать задачи точно.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2026-05-29T03:19:36Z</dcterms:created>
  <dcterms:modified xsi:type="dcterms:W3CDTF">2026-05-29T03:19:36Z</dcterms:modified>
</cp:coreProperties>
</file>