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М. А. Шолохова: роман о коллективизации и судьбе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Эпопея о ломке деревенского мира и цене исторических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входит в художественный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Шолохова рождается на фоне коллективизации, раскулачивания и жесткого переустройства деревни. В нем исторический процесс показан не абстрактно, а через судьбы людей, для которых новая эпоха стала испытанием власти, совести и памяти.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художественный замысел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соединяет признаки социально-исторического романа, эпопеи и сатирического повествования, создавая широкую картину жизни донского хутора в момент перелома.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не только события, но и живую речь, психологию, привычки и споры крестьян, благодаря чему коллективизация раскрывается как глубокий человеческий кризис.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выстроена вокруг нарастающего конфликта в Гремячем Логе: политические решения вторгаются в семейные отношения, труд, быт и личные представления людей о 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Гремячий Лог как художественная модель донской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Собирательный образ хутора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Гремячий Лог объединяет в одном пространстве бедняков, середняков, кулаков, активистов и местных руководителей. Так Шолохов превращает отдельный хутор в модель всей донской деревни. 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ломка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учет имущества, споры о земле, страх насилия и разрушение соседских связей коллективизация предстает как конкретное вмешательство в привычную жизнь людей.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«Поднятая целина»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 в конфликте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задают основные линии столкновения в хуторе.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на столкновении разных ответов на коллективизацию: от убежденного проведения реформ до сопротивления и нравственных сомнений.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 Давыдов: образ партийного организатора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Давыдов часто недооценивает, насколько болезненно крестьяне воспринимают разрушение привычного хозяйства, семейного уклада и личной самостоятельности.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 Давыдов представлен как практик новой власти, уверенный в необходимости коллективизации и способный действовать решительно, дисциплинированно и последовательно.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сочетаются административная логика и вера в историческую правоту преобразований, поэтому он не выглядит схематичной карикатурой.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Нагульнов: революционный максимализм и жесткость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не сводит героя к схеме: сила Нагульнова основана на искреннем стремлении к справедливости и социальной переделке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Нагульнов живет предельной верой в революционную правду и ставит идею выше личных чувств, семейных связей и бытовых ограничений.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резкая речь и непримиримые поступки передают атмосферу эпохи, в которой убежденность легко переходит в жесткость и нетерпимость.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именно эта убежденность нередко ведет к моральной глухоте, когда человек перестает замечать боль других и оправдывает насилие.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коллективизации в романе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хуторе Гремячий Лог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Кулаки и формы сопротивления 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Кулаки в романе воплощают старый хозяйственный порядок, основанный на собственности, личной зависимости и авторитете богатого хозяина. Их позиция связана не только с экономическим интересом, но и с защитой привычного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выражается в открытых столкновениях, скрытом саботаже, давлении на бедняков и разрушении доверия между односельчанами. Шолохов показывает конфликт как человечески болезненный и социально сложный, а не как простую схему.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роману М. А. Шолохова «Поднятая целина»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хутора и система конфликтов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затрагивает не только актив и руководство: в романе ее последствия ощущают все группы деревни.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противоречие проходит между хозяйственной самостоятельностью крестьян и давлением новой административной системы.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романа: просторечие, диалектизмы, народная интонация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построены на естественной крестьянской речи: коротких фразах, репликах-отзывах, перебивках и интонационной резкости. Благодаря этому персонажи звучат узнаваемо, а бытовые сцены приобретают эффект непосредственного присутствия.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использует местные особенности речи, чтобы точнее передать среду Гремячего Лога. Диалектизмы не украшают текст формально, а помогают почувствовать историческую и культурную конкретность донской деревни.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речевой колорит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 у Шолохова раскрывает уровень образования, привычки, темперамент и внутреннее напряжение героя. По интонации, приговоркам и оговоркам читатель сразу понимает, кто перед ним: властный, осторожный или насмешливый человек.
</a:t>
            </a:r>
            <a:endParaRPr lang="en-US" sz="98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слово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палитра романа делает хутор не обезличенной массой, а пространством разнородных голосов. Народная интонация соединяет комическое, драматическое и повседневное, сохраняя ощущение подлинной жизни на переломе эпохи.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деревни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подтекст усиливает мысль о том, что историческая машина не различает человеческих оттенков. Фанатизм, грубость и равнодушие становятся частью общего насилия, а поэтому сатирический взгляд превращается в обвинение эпохе.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смешной сценой почти всегда скрыта тревога: спор о справедливости оборачивается разрывом соседских связей, а бытовая ошибка — нравственной травмой. Смех в романе никогда не остается безобидным.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особенно заметна в образах людей, слепо исполняющих распоряжения или стремящихся выслужиться любой ценой. Их поведение обнажает разрыв между лозунгом и реальной жизнью деревни, где каждое решение имеет последствия.
</a:t>
            </a:r>
            <a:endParaRPr lang="en-US" sz="112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возникают там, где власть действует через неуместную суету, формализм и самоуверенность. Шолохов показывает, как бюрократическая нелепость превращает серьезное дело в источник недоразумений и раздражения.
</a:t>
            </a:r>
            <a:endParaRPr lang="en-US" sz="112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трагический подтекст в изображении эпохи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первой книги романа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«Поднятая целина», книга первая (1932)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последовательность ключевых событий первой книги и их художественный смысл.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выстраивает конфликт от организационного начала к социальному расколу: каждое действие власти немедленно отражается на отношениях в хуторе и меняет 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книга: расширение исторической перспективы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продолжению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второй книги показывают, что коллективизация не завершилась мгновенным успехом. Напротив, она обнаруживает долговременные последствия для труда, быта и отношений между людьми.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героев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оказываются перед необходимостью отвечать не только за поступки, но и за собственную совесть. Шолохов подчеркивает, что историческое давление не отменяет личной ответственности.
</a:t>
            </a:r>
            <a:endParaRPr lang="en-US" sz="1479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кризиса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нарастает ощущение внутреннего распада: привычные нормы больше не работают, а новая система еще не стала устойчивой. Это делает конфликты особенно болезненными.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исторический итог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перспектива второй книги выводит хуторскую историю за пределы локального сюжета. Гремячий Лог воспринимается как часть общей судьбы советской деревни в XX веке.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Сюжетно-эмоциональная динамика романа М. А. Шолохова «Поднятая целина»
</a:t>
            </a:r>
            <a:endParaRPr lang="en-US" sz="931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романа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условно показывает, как коллективизация переживается не только как событие, но и как изменение внутреннего состояния людей, живущих в хуторе.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идет от ожидания перемен к острому кризису, а затем к частичному успокоению. Однако травма не исчезает, а остается в памяти персонажей.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повседневная 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в романе связаны прежде всего с домом, детьми, запасами и ежедневным трудом. Через их заботы Шолохов показывает, как исторические решения вторгаются в самую уязвимую сферу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судьбы особенно ясно раскрывают человеческую цену коллективизации: страх перед насилием, утрату привычной опоры, вынужденную приспособляемость и тревогу за будущее семьи, которое зависит от внешней власти.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ценна как крупное эпическое полотно, где коллективизация показана через судьбы конкретных людей, а не через отвлеченную схему. Масштаб изображения делает роман значимым историко-художественным свидетельством.
</a:t>
            </a:r>
            <a:endParaRPr lang="en-US" sz="1102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Спорность романа связана с идеологической заданностью и неоднозначным отношением к жестким методам преобразования деревни. Поэтому его важно читать критически, сопоставляя художественную правду с историческим контекстом.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Художественную силу произведения определяют выразительные характеры, точные бытовые детали и богатая речевая среда. Шолохов убедительно передает напряжение деревенской жизни и внутреннюю неоднородность крестьянского мира.
</a:t>
            </a:r>
            <a:endParaRPr lang="en-US" sz="1127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 историческая оценка романа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публикации: 1932—1959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отражает путь романа от первой публикации к завершению второй книги.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35020"/>
            <a:ext cx="317700" cy="25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для школьного изучения литературы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r" indent="0" marL="0">
              <a:lnSpc>
                <a:spcPct val="9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увидеть коллективизацию не как абстрактный этап учебника, а как сложный перелом в жизни деревни, где хозяйственные решения меняли судьбы семей и целых общин.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Давыдова, Нагульнова, Разметнова и крестьян Шолохов показывает, как идеология сталкивается с совестью. Это делает роман особенно полезным для обсуждения ответственности человека в истории.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эпического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изучения композиции, системы персонажей, конфликта и авторской позиции. Оно развивает умение читать большой текст внимательно, сопоставляя сюжет, детали и смысловые акценты.
</a:t>
            </a:r>
            <a:endParaRPr lang="en-US" sz="978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факта и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романа учит различать документальную основу и художественное осмысление. Именно это помогает глубже понять, как литература сохраняет правду эпохи, не сводясь к простой хронике событий.
</a:t>
            </a:r>
            <a:endParaRPr lang="en-US" sz="9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без прикрас: главный вывод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убеждает, что исторический перелом нельзя измерять только хозяйственными результатами: за ними стоят утраты, страх, разорванные связи и трудный вопрос о цене перемен.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2026-05-23T21:30:33Z</dcterms:created>
  <dcterms:modified xsi:type="dcterms:W3CDTF">2026-05-23T21:30:33Z</dcterms:modified>
</cp:coreProperties>
</file>