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трудятся в России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труд и как он помогает каждому из нас?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вокруг нас каждый день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можно увидеть дома, в школе, в больнице, на стройке и в поле. Он помогает появляться еде, вещам, дорогам, книгам и лекарствам, а жизнь делает удобнее, безопаснее и быстрее.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958" y="1242412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65020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78847"/>
            <a:ext cx="311100" cy="24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людям жить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рано встаёт, чтобы испечь хлеб и булочки. Благодаря его труду у людей есть вкусная еда каждый день, а на кухне пахнет свежей выпечкой.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осматривает больных, лечит и подсказывает, как беречь здоровье. Его работа нужна каждый день, потому что людям важно быть сильными и чувствовать себя хорошо.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возводит дома, где люди живут, отдыхают и чувствуют себя в безопасности. Без такого труда не было бы тёплых квартир, школ и многих удобств.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Водители, механики и дорожные рабочие помогают людям ездить по городу и стране. Их труд связывает между собой дома, школы, магазины и разные важные места.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новое, помогает читать, считать и думать. Его труд делает детей умнее, а знания потом помогают в других делах, даже самых сложных и интересных.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трудятся в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Школа: место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трудятся учителя, библиотекарь, повар и уборщица. Каждый делает своё дело, чтобы детям было удобно учиться, читать, обедать и отдыхать между уроками. Школьный день выглядит простым только со стороны.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селе люди работают на земле, ухаживают за животными и собирают урожай. Фермер, доярка и тракторист помогают выращивать продукты, которые потом попадают на стол в городе и в деревне.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Больница: забота о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 люди приходят за помощью к врачам и медсёстрам. Здесь нужны внимание, чистота и точность, потому что от работы медиков зависит здоровье и спокойствие многих семей.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и 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продавец помогает выбрать нужные товары, а на стройке рабочие и крановщик возводят новые дома. Эти места разные, но без них город не сможет нормально жить и развиваться.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профессию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выбирают дело по интересу: им нравится рисовать, считать, лечить или строить. Когда работа по душе, человек трудится охотнее и старается делать всё хорошо.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смотрят на свои способности. Если у человека получается внимательно слушать, быстро считать или работать руками, ему легче найти профессию, где эти умения особенно полезны.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профессия нужна не только для заработка. Она даёт человеку чувство пользы и гордости, потому что его труд помогает семье, соседям и многим другим людям.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результат труда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работы: от идеи до готового дела.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кто-то режет овощи, кто-то накрывает на стол, а кто-то моет посуду после ужина. Общие дела делают дом уютным и учат заботиться друг о друге.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комнаты, стирка и протирание пыли кажутся мелочами, но именно они создают в доме порядок. Чистый дом становится приятным и для работы, и для отдыха.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Чиним вещи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ломается игрушка, стул или полка, взрослые стараются починить вещь аккуратно и вовремя. Так семья бережёт свои вещи и не тратит их зря.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трудятся не только руками, но и сердцем: помогают младшим, навещают старших, напоминают о делах. Такая забота делает всех спокойнее и дружнее.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семье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природа России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профессии помогают природе и людям одновременно. Фермеры выращивают урожай, лесники берегут лес, а рыбаки и агрономы следят, чтобы природные богатства не исчезали.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труд особенно важен в России, где есть большие поля, густые леса и реки. Если работать бережно, природа остаётся красивой, а у людей появляется еда и полезные продукты.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рабочие места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трудятся те, кто думает, пишет, считает и планирует: учитель, бухгалтер, инженер, врач на приёме. Им нужны внимание, тетради, компьютер и хорошие идеи.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и на улице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профессии проходят под открытым небом: на стройке, в поле, на дороге. Здесь особенно нужны сила, выносливость, осторожность и подходящая одежда.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станка и на технике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заводе и в мастерской работают люди, которые собирают, чинят и создают вещи. Здесь важны точность, инструменты и умение работать по правилам.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труд делают аккуратно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 помогает не делать лишних ошибок. Если всё проверять, можно сберечь время, материалы и силы, а результат получится лучше с первого раза.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 тоже очень важны. Врач моет руки, повар следит за продуктами, а строитель проверяет прочность — так люди работают безопаснее.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старается, его труд радует других и его самого. Аккуратность делает дело красивым, полезным и спокойным, словно всё встало на свои места.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особенно нужны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учитель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поликлинике врач внимательно осматривает ребёнка, а рядом учитель помогает ему понимать новые темы. Один бережёт здоровье, другой открывает путь к знаниям. Их труд каждый день делает жизнь спокойнее и увереннее.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и за рулём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кладёт кирпичи, а водитель привозит нужные материалы вовремя. Без их работы не появились бы дома, дороги и новые здания. Когда всё сделано точно, город растёт и становится удобнее для людей.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овощи и свежие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работают тракторист, фермер и агроном. Они сеют, ухаживают за растениями и собирают урожай, чтобы в магазинах были хлеб, овощи и крупы. Такой труд начинается далеко от прилавка, но доходит до каждого дома.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помогает стране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полезная работа людей превращается в товары, услуги и удобную жизнь для всей России.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деньги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хорошую работу человек получает зарплату. Эти деньги помогают покупать еду, одежду и всё нужное для дома, а ещё планировать поездки и отдых.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Зарплата показывает, что труд ценят и уважают. Но деньги — не единственная награда: важнее всего, что работа приносит пользу другим людям.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честно выполняет своё дело, он становится полезным семье и стране. Такой труд вызывает доверие и помогает чувствовать себя нужным.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Достойной считается любая честная профессия — и у взрослого, и у молодого человека. Главное, чтобы работа была сделана аккуратно, вовремя и с заботой о людях.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разные времена года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выходят в поле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тает снег и земля становится мягкой, люди сеют семена. Весной особенно важно успеть вовремя, чтобы будущие растения получили хороший старт и потом порадовали урожаем.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растят и ухаживают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работа идёт без пауз: растения поливают, пропалывают, подкармливают и защищают от вредителей. Сад и огород в это время требуют терпения, внимания и тёплых рук.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собирают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приносит корзины яблок, мешки картофеля и золотые колосья. Люди собирают выращенное, аккуратно складывают его на хранение и благодарят землю за щедрость.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чинят и готовят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полевые работы отдыхают, но труд не исчезает. В мастерских ремонтируют технику, проверяют инструменты и готовят всё необходимое к новой весне, чтобы потом снова начать работу без спешки.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помогает ребёнку привыкать думать, слушать и доводить дело до конца. Умение читать, считать и писать становится первой опорой для будущей работы.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дежурства, аккуратные поделки и забота о своих вещах учат ответственности. Если каждый день делать маленькое полезное дело, труд становится привычкой, а не редким подвигом.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дома и в классе, он понимает цену старания. Даже простое дело — убрать за собой или помочь товарищу — уже делает его настоящим помощником.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готовятся к труду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бывает командным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поднимает материалы, другой управляет краном, третий кладёт стены. Вместе они строят дом быстрее и точнее, чем по одному.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медсестра и лаборант работают как одна команда. Каждый делает своё дело, чтобы помочь пациенту вовремя и без лишних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объясняет, библиотекарь подбирает книги, повар готовит обед. Общая забота помогает детям учиться, отдыхать и чувствовать себя хорошо.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нужна там, где задача большая и важная. Когда люди помогают друг другу, дело идёт быстрее, а результат получается лучше и надёжнее.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хорошему труду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самые частые причины ошибок и то, какие привычки помогают сделать работу аккуратно с первого раза.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труд — большой результат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убирает парту, поливает цветок или собирает игрушки, в классе сразу становится чище и спокойнее. Маленькое дело занимает мало времени, но приносит очень заметную пользу.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младшему брату, аккуратная тетрадь и вытертая доска тоже важны. Из таких простых поступков складывается привычка трудиться, думать о других и не оставлять работу на потом.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труд в России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делают разные дела, но все они нужны друг другу. Фермер выращивает хлеб, а пекарь превращает зерно в ароматную булочку для завтрака.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строители, врачи и водители работают в одном большом деле — помогают стране жить удобно и безопасно. Их труд соединяет города, сёла и семьи.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честно выполняет свою работу, Россия становится сильнее и добрее. Полезный труд похож на цепочку: одно дело поддерживает другое и помогает всем.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жизнь лучше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людям жить сыто, учиться, лечиться и строить дома. Он объединяет семью, город и всю Россию, а каждая честная работа делает мир вокруг добрее и удобнее.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2026-05-21T07:36:48Z</dcterms:created>
  <dcterms:modified xsi:type="dcterms:W3CDTF">2026-05-21T07:36:48Z</dcterms:modified>
</cp:coreProperties>
</file>