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 in English: ключевые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описывать Россию на английском: факты, лексика и короткий монолог.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«Russia» важна для 9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Russia часто встречается в устных ответах, чтении и мини-проектах. Она помогает уверенно говорить о стране, столице, городах, природе и культуре с помощью простых, но точных английских конструкций.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 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country, territory, region и border помогают назвать страну и описать её положение. Они особенно полезны, когда нужно коротко рассказать, где находится Россия и с чем она граничит.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capital, city, village и population нужна для описания крупных и небольших населённых пунктов. С этими словами легко составить простое предложение о Москве, Санкт-Петербурге и других местах.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climate, river, lake, mountain, forest и sea позволяют говорить о природном богатстве страны. Они помогают сделать рассказ о России более конкретным и интересным для слушателя.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culture, tradition, famous и beautiful подходят для описания праздников, музеев, театров и народных обычаев. Такая лексика делает ответ не только фактическим, но и выразительным.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to be located, to border, to cover и to include часто встречаются в описании страны. С их помощью можно соединять слова в короткие и понятные предложения.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для описания страны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3433" y="1935209"/>
            <a:ext cx="2957759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Russia: слова и переводы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слова из разных тем помогают говорить о России на английском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 объединяет слова из географии, общества, природы, культуры и экономики.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«Country and Culture» для 9 класса.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 on the map: geography in English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west, in the east, in the north и in the south помогают описать положение объектов на карте. В России обычно называют европейскую часть, Урал, Сибирь и Дальний Восток.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короткой подписи к изображению важно помнить: Russia is the largest country in the world. Its capital is Moscow, and it has borders with 16 countries.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speaking about geography, students can use the center of the country, the northern part and the southern part. These phrases make the description clearer and more precise.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даёт основу для всего сообщения о стране: она помогает назвать размеры, положение, соседей и основные природные зоны, не перегружая ответ лишними деталями.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блоки для рассказа о России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чаще всего опираются на географию и природу, потому что эти темы быстрее всего дают готовые опорные слова для 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слов в блоке, тем легче построить информативный ответ без пауз и повторов.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учебного материала по теме Russia для 9 класса.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строить короткое высказывание о стране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устного ответа по теме Russia для 9 класса.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721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3451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3763" y="2082714"/>
            <a:ext cx="517045" cy="45959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68263" y="2105694"/>
            <a:ext cx="517045" cy="413636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для темы Russia: основные конструкции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помогает говорить о фактах: Russia borders many countries, Moscow is the capital, and the climate is cold in many regions. Это основа описания страны без сложных времён.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/ There are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нужны, когда нужно назвать предметы, объекты природы или города. Они особенно удобны для коротких, чётких предложений о том, что есть в России.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прилагательных позволяют сопоставлять Россию с другими странами. Фразы bigger than, larger than и the largest делают ответ точнее и содержательнее.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тексте важно запоминать артикль в названиях рек, морей и горных систем: the Volga, the Black Sea, the Urals. Это помогает избежать типичных ошибок.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схемы предложений облегчают устный ответ. Например: There are many rivers in Russia. Moscow is one of the largest cities in Europe.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1228" y="1935209"/>
            <a:ext cx="5342168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прилагательные помогают сравнивать объекты и описывать Россию точнее.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 превосходные степени особенно часто нужны в описании размеров, климата и известных объектов.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на основе темы Russia и общеизвестных фактов.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сравнения: примеры на теме России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good final sentence can show personal opinion: both cities are important and interesting, but each has its own character. This makes the answer more natural and complete.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two cities can be compared by history, culture and tourism. Moscow is more strongly connected with government, while St Petersburg is usually associated with art and architecture.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 Petersburg is often called the cultural capital of Russia. The city is famous for the Hermitage, the Neva River and its many bridges, which make it easy to recognise.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Moscow is the capital and the political center of Russia. In a short answer, students can mention the Kremlin, Red Square and the role of the city in public life.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Moscow and St Petersburg in English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о России в цифрах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помогают быстро сделать ответ точным: достаточно назвать несколько опорных цифр и связать их с картой, городами и природой.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показывают масштаб страны и её разнообразие, поэтому в устной речи они делают описание России более убедительным и запоминающимся.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справочные сведения; данные о России (общедоступные энциклопедические источники), актуально на 2025 год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ballet, music, museum, theatre и literature помогают назвать самые узнаваемые стороны российской культуры. В коротком ответе они звучат естественно рядом со словами famous, traditional и historical.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традиций удобно использовать words and phrases: tradition, festival, folk costume, national food. Они позволяют показать, что культура — это не только искусство, но и повседневные обычаи.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сцена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theatre, ballet и classical music особенно важна, когда нужно рассказать о культурных достижениях страны. Эти слова легко соединяются с оценочными выражениями unique, well-known и impressive.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crafts, handmade, ornament и souvenir помогают говорить о народных промыслах без сложных конструкций. Такие примеры делают рассказ о России более живым и наглядным для школьного ответа.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культуры полезны слова famous, beautiful, important, modern и traditional. Они помогают не просто перечислять факты, а выражать отношение к музеям, театрам, музыке и традициям.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Culture and traditions: useful English vocabulary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мини-рассказа о России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модели помогают быстро собрать короткое устное высказывание из знакомых слов и фактов.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покрывают основные части ответа: местоположение, столицу и известные особенности страны, поэтому их легко объединить в связный монолог.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Russia; авторская подборка речевых моделей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монолога о стране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смысловых блоков и переходов между ними в кратком устном ответе.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94" y="2421339"/>
            <a:ext cx="4348207" cy="22208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72000" y="307325"/>
            <a:ext cx="4207702" cy="19570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Байкал, Урал и другие объекты в английском тексте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these facts matter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objects combine vocabulary, grammar and content knowledge in one short answer. They are ideal for school texts because students can describe them with clear facts and simple comparative structures.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Volga River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Volga is one of the most important names in Russian geography. It gives students practice with river names, articles and the superlative longest when they describe European rivers.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Ural Mountains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Ural Mountains are useful in geography answers because they show the division between Europe and Asia. The phrase natural border is simple, precise and suitable for middle-school English.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Lake Baikal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Lake Baikal is often mentioned in school texts because it is easy to remember and gives a strong fact for comparison. It helps students use the superlative deepest correctly in a real sentence.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сравнении с другими странами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сравнении особенно заметны масштаб территории, число часовых поясов и разнообразие природных условий, которые часто подчёркивают в школьных ответах.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сложных деталей видно, что Россия выделяется величиной и разнообразием, поэтому в описаниях часто нужны сравнительные и превосходные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теме Russia; сравнительные показатели основаны на общеизвестных фактах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полёт человека в космос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Юрия Гагарина знают во всём мире: он стал первым человеком в космосе. Эта история часто сопровождается изображениями ракеты, космодрома и звёздного неба. Она помогает связать тему России с наукой, открытиями и исторической гордостью.
</a:t>
            </a:r>
            <a:endParaRPr lang="en-US" sz="913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которую читают во всём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ассоциируется с Пушкиным и Толстым, а их произведения изучают и переводят в разных странах. Для иллюстрации этого блока подойдут книги, портреты писателей и старинные интерьеры. Такой материал показывает культурное влияние России.
</a:t>
            </a:r>
            <a:endParaRPr lang="en-US" sz="82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и музыкальные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балет и музыкальные школы известны высоким уровнем подготовки и долгой историей. На изображениях здесь обычно видны сцена, театр и выступление артистов. Этот пример помогает ученикам говорить о культуре не только как о наборе фактов, но и как о живой традиции.
</a:t>
            </a:r>
            <a:endParaRPr lang="en-US" sz="85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Famous Russians and achievements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13085"/>
            <a:ext cx="6060571" cy="23974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увидеть, какие формулировки звучат неестественно, и быстро заменить их на правильные школьные варианты.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 артиклями и выбором слов, поэтому полезно запоминать готовые модели вместе с названиями географических объектов.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и типичные ошибки учащихся 9 класса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английском по теме Russia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7515" y="2082714"/>
            <a:ext cx="517045" cy="459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687" y="2057985"/>
            <a:ext cx="381790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92051" y="2105694"/>
            <a:ext cx="517045" cy="4136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61050" y="2057985"/>
            <a:ext cx="445422" cy="50905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58034" y="2057985"/>
            <a:ext cx="509053" cy="50905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221606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interesting, important, impressive и unique подходят, когда нужно охарактеризовать страну или её достопримечательности. Они делают речь более точной и эмоционально выразительной.
</a:t>
            </a:r>
            <a:endParaRPr lang="en-US" sz="1099" dirty="0"/>
          </a:p>
        </p:txBody>
      </p:sp>
      <p:sp>
        <p:nvSpPr>
          <p:cNvPr id="13" name="Text 1"/>
          <p:cNvSpPr txBox="1"/>
          <p:nvPr/>
        </p:nvSpPr>
        <p:spPr>
          <a:xfrm>
            <a:off x="38451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think и In my opinion помогают начать ответ спокойно и понятно. Они показывают, что ученик не просто перечисляет факты, а формулирует личную оценку.
</a:t>
            </a:r>
            <a:endParaRPr lang="en-US" sz="1182" dirty="0"/>
          </a:p>
        </p:txBody>
      </p:sp>
      <p:sp>
        <p:nvSpPr>
          <p:cNvPr id="14" name="Text 2"/>
          <p:cNvSpPr txBox="1"/>
          <p:nvPr/>
        </p:nvSpPr>
        <p:spPr>
          <a:xfrm>
            <a:off x="403614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one of the… и different from… помогают сравнивать Россию с другими странами без сложной грамматики. Это особенно полезно в коротком монологе.
</a:t>
            </a:r>
            <a:endParaRPr lang="en-US" sz="1182" dirty="0"/>
          </a:p>
        </p:txBody>
      </p:sp>
      <p:sp>
        <p:nvSpPr>
          <p:cNvPr id="15" name="Text 3"/>
          <p:cNvSpPr txBox="1"/>
          <p:nvPr/>
        </p:nvSpPr>
        <p:spPr>
          <a:xfrm>
            <a:off x="58693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large, beautiful, traditional и modern дают возможность быстро собрать связное описание. Их удобно использовать рядом с географией, городами, культурой и природой.
</a:t>
            </a:r>
            <a:endParaRPr lang="en-US" sz="1064" dirty="0"/>
          </a:p>
        </p:txBody>
      </p:sp>
      <p:sp>
        <p:nvSpPr>
          <p:cNvPr id="16" name="Text 4"/>
          <p:cNvSpPr txBox="1"/>
          <p:nvPr/>
        </p:nvSpPr>
        <p:spPr>
          <a:xfrm>
            <a:off x="76981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like this fact because… помогает добавить короткое объяснение и сделать ответ более естественным. Так ученик показывает, что умеет не только сообщать информацию, но и комментировать её.
</a:t>
            </a:r>
            <a:endParaRPr lang="en-US" sz="1086" dirty="0"/>
          </a:p>
        </p:txBody>
      </p:sp>
      <p:sp>
        <p:nvSpPr>
          <p:cNvPr id="17" name="Text 5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для оценки и сравнения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students can say about Russia in English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this lesson, students can describe Russia clearly, use basic grammar correctly, and build a short monologue. They can mention Moscow, Baikal, and the country’s size, peoples, regions, and traditions.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2026-05-31T10:43:50Z</dcterms:created>
  <dcterms:modified xsi:type="dcterms:W3CDTF">2026-05-31T10:43:50Z</dcterms:modified>
</cp:coreProperties>
</file>