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на breaking news: современное явление цифровых медиа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Погружение в мир срочных новостей и реакционных форматов среди старшеклассников.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эволюция новостных реакций в цифровой эпохе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Breaking news и реакционные форматы прошли значительный путь от традиционных медиа до интернета, меняя роль и возможности каждого зрителя в восприятии новостей.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Breaking news: определение и отличительные признаки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подачи и восприятия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новости часто сопровождаются эмоциональным наполнением и неоднозначностью, что отличает их от обычных сообщений. Примером служит быстро меняющаяся хроника крупных мировых событий на англоязычных сайтах.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Срочность и актуальность новости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Breaking news — это экстренные события, затрагивающие широкую аудиторию и требующие немедленного внимания. Их ключевая характеристика — высокая скорость появления и обновления информации.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видеореакции на новости приобрели популярность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коллективного обсуждения создает чувство принадлежности и поддержки среди зрителей, формируя общие эмоциональные реакции.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выражение блогеров часто совпадает с реакциями аудитории, усиливая доверие и вовлеченность в контент.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позволяет выразить личное мнение и показать свое отношение к событиям, что привлекает зрителей, ищущих индивидуальную точку зрения.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подкрепляется медийными трендами и интеграцией культурных мемов, что делает контент более привлекательным и доступным.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аспекты восприятия breaking news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Срочные новости могут вызывать стресс и тревогу, особенно у молодежи, формируя непредсказуемое эмоциональное состояние.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Видеореакции служат эмоциональным фильтром, помогая справиться с неопределенностью и психологической нагрузкой, снижая уровень тревожности.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Дополнительно, они активизируют социальное взаимодействие и критическое мышление, поощряя аудиторию анализировать информацию и обмениваться мнениями.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платформы для реакций на breaking news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YouTube — глобальная площадка для реакционных видео
</a:t>
            </a:r>
            <a:endParaRPr lang="en-US" sz="1169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YouTube доминируют длинные стримы и развернутые обзоры новостей, особенно среди англоязычной аудитории. Формат позволяет глубже анализировать события с обратной связью зрителей.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TikTok — популяризация коротких и ярких реакций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TikTok предлагает динамичные ролики менее двух минут, привлекающих школьников и молодежь. Мемы и эмоциональные вставки тут играют ключевую роль в восприятии информации.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ВКонтакте — ведущая платформа среди российских пользователей
</a:t>
            </a:r>
            <a:endParaRPr lang="en-US" sz="115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ВКонтакте сочетает в себе возможности для трансляций и коротких видео, адаптированных под интересы российской аудитории, включая русскоязычные реакционные форматы и быстрое распространение новостей.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10878"/>
            <a:ext cx="4133400" cy="1443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популярных форматов реакционных видео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параметры стримов и коротких видео, учитывая длительность, аудиторию и количество просмотров.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видео обладают большей популярностью среди школьников за счет динамичности и быстрого восприятия.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Statista, YouTube Trends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44" y="15339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4312" y="3261000"/>
            <a:ext cx="200925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авторы реакционных видео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Соболев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блогер, известный аналитическими комментариями и эмоциональными реакциями на актуальные новости.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Хованский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Популярный российский ютубер, сочетающий прямое общение с аудиторией и эмоционально насыщенные реакции в реальном времени.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Redakciya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авторов, специализирующаяся на насыщенных и остроумных обзорах событий с использованием юмора и визуальных материалов.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Philip DeFranco и Casey Neistat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зарубежные блогеры, объединяющие хронику событий с глубоким анализом и привлечением экспертов, благодаря чему их контент остается авторитетным.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реакционных видео на аудиторию
</a:t>
            </a:r>
            <a:endParaRPr lang="en-US" sz="3021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блогеров как моделей для подростков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Ютуберы и другие инфлюенсеры выступают ролевыми фигурами, чьи взгляды и эмоциональное поведение часто воспринимаются как ориентир среди молодёжи, усиливая их социальное влияние.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общественного мнения через реакционные видео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блогеры задают эмоциональный фон восприятия новостей, влияя на мнение подростков и молодежи. Их реакции становятся основой для обсуждения и осмысления событий.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Способствуют активному обсуждению событий, побуждая зрителей делиться мнениями и участвовать в коллективном диалоге.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 критическое мышление, позволяя аудитории анализировать новости с разных точек зрения и формировать собственные позиции.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9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видеореакций на breaking news
</a:t>
            </a:r>
            <a:endParaRPr lang="en-US" sz="2869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доступ к разнообразным точкам зрения, что расширяет кругозор и снижает однобокость восприятия информации.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интегрируют факты и личные мнения, повышая информированность и вовлечённость зрителей в текущие события.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 ответственность: этика и закон в реакционных видео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Реакционные видео часто искажают факты, вызывая чрезмерное эмоциональное давление и формируя у аудитории искажённое восприятие событий.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законодательство предусматривает ответственность блогеров за распространение фейков, включая штрафы и блокировки за нарушение информационной безопасности.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 показывают масштабные последствия для авторов — ограничения каналов, снижение доверия и юридические санкции за недостоверный контент.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наблюдаемому росту просмотров прилагается усиление интереса старшеклассников к форматам реакционных видео и цифровому обсуждению новостей.
</a:t>
            </a:r>
            <a:endParaRPr lang="en-US" sz="1033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Mediascope, SimilarWeb (данные 2019–2024)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роста просмотра реакций на breaking news: 2019–2024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указывают на устойчивый рост популярности реакций, что свидетельствует о трансформации новостного потребления среди молодёжи.
</a:t>
            </a:r>
            <a:endParaRPr lang="en-US" sz="10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6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особенности и отличия в форматах реакций
</a:t>
            </a:r>
            <a:endParaRPr lang="en-US" sz="3367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и Европе распространены аналитические реакции с активным вовлечением экспертов и регулярными прямыми эфирами с аудиторией.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и странах СНГ популярны эмоциональные и юмористические реакции, подчёркнутое взаимодействие с подписчиками через комментарии и соцсети.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различия отражают культурные особенности восприятия новостей и влияют на формирование медиа-поведения молодежи в разных регионах.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361" y="1419450"/>
            <a:ext cx="259528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2175" y="142608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919" y="3284875"/>
            <a:ext cx="234413" cy="26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мемов и юмора в формате реакционных видео
</a:t>
            </a:r>
            <a:endParaRPr lang="en-US" sz="2786" dirty="0"/>
          </a:p>
        </p:txBody>
      </p:sp>
      <p:sp>
        <p:nvSpPr>
          <p:cNvPr id="10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Снятие эмоционального напряжения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Мемы и шутки облегчают восприятие сложных и стрессовых новостных сюжетов, позволяя аудитории расслабиться и воспринимать информацию легче.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дистанции между блогером и зрителем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создаёт эффект близости и доверия, стимулируя подписчиков активнее участвовать в обсуждениях и делиться своим мнением.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963200" y="3176275"/>
            <a:ext cx="7820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сложных тем доступным языком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258750" y="3699325"/>
            <a:ext cx="85074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Сатирические вставки помогают просто и понятно разъяснять новости, делая информацию более доступной для старшеклассников и широкой аудитории.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создания реакционного видео на breaking news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подготовки и публикации реакционного контента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реакций на медиаповедение старшеклассников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Реакционные видео уменьшают мотивацию к самостоятельному анализу новостей, подталкивая к восприятию информации через коллективное мнение и эмоциональный отклик.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реакции формируют быстротечные тенденции в соцсетях, значительно ускоряя процесс формирования мнений среди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Фейковые новости и реакционные форматы: вызовы и примеры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реакционные видео непреднамеренно распространяют дезинформацию, что усиливает неверное понимание событий зрителями.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Ошибочные трактовки новостей в реакциях приводят к искажению общественного мнения и росту недоверия к СМИ в целом.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использование непроверенных источников значительно увеличивает риски появления фейков в контенте.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противодействия важно развивать медиаграмотность и проверять факты перед созданием и просмотром реакций.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999157"/>
            <a:ext cx="3856200" cy="1549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эмоциональность, глубину, интерактивность и достоверность трёх типов новостного контента, выявляя их ключевые различия.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Реакционные видео ориентированы на эмоции и вовлечение, но уступают аналитике и традиционным новостям в глубине и достоверности.
</a:t>
            </a:r>
            <a:endParaRPr lang="en-US" sz="1179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Meduza, ВЦИОМ, BBC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анализ: реакция, аналитика и традиционные новости
</a:t>
            </a:r>
            <a:endParaRPr lang="en-US" sz="3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525768"/>
            <a:ext cx="4335600" cy="34464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977100" y="1237163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событий с высокой аудиторской активностью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Частыми объектами реакций становятся стихийные бедствия, политические конфликты, социальные протесты и крупные катастрофы различных масштабов. Эти события находят широкий отклик у молодёжи.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49300" y="139500"/>
            <a:ext cx="41292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событий, вызывающих массовые реакции
</a:t>
            </a:r>
            <a:endParaRPr lang="en-US" sz="3400" dirty="0"/>
          </a:p>
        </p:txBody>
      </p:sp>
      <p:sp>
        <p:nvSpPr>
          <p:cNvPr id="10" name="Text 3"/>
          <p:cNvSpPr txBox="1"/>
          <p:nvPr/>
        </p:nvSpPr>
        <p:spPr>
          <a:xfrm>
            <a:off x="4977100" y="3055588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значимых новостных поводов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COVID-19, пожар в Нотр-Даме и глобальные протесты служат яркими примерами новостей, вызывающих интенсивное массовое обсуждение и эмоциональные реакции.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реакций на breaking news в современной медиакультуре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Реакционные видео формируют новую медиаэкосистему для молодёжи, развивают критическое мышление и требуют осознанного подхода к получению и оценке новостной информации.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2026-05-07T21:44:53Z</dcterms:created>
  <dcterms:modified xsi:type="dcterms:W3CDTF">2026-05-07T21:44:53Z</dcterms:modified>
</cp:coreProperties>
</file>