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Ромб: фигура с равными сторонами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— четырёхугольник с равными сторонами и важными свойствами: углами, диагоналями и формулами.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легко узнать в орнаментах, плитке, значках и некоторых дорожных знаках. В школьной геометрии он важен как частный случай параллелограмма: через свойства ромба быстро находят периметр, площадь и углы, а также решают задачи на доказательство.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ромб и почему его изучают в 7 классе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— это четырёхугольник, у которого все четыре стороны равны. Благодаря этому фигура обладает «симметрией формы»: она не меняется, если поворачивать её на 180°.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стороны ромба параллельны: любой ромб является параллелограммом. Поэтому у него сохраняются связи между сторонами и углами, полезные при решении задач.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все углы ромба равны 90°, то получаются прямые углы, и фигура становится квадратом. Значит, квадрат — частный случай ромба с дополнительным условием.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ромба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119814"/>
            <a:ext cx="3848986" cy="19754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ключевые признаки: стороны, углы и диагонали. Это помогает быстро классифицировать четырёхугольник.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обладает всеми свойствами ромба и дополнительно имеет прямые углы, поэтому различать их по условиям довольно просто.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тема «Четырёхугольники» (7 класс)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и квадрат: сравнение свойств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ромба противоположные стороны параллельны, поэтому фигура относится к параллелограммам. Это свойство помогает находить углы и быстро проверять правильность построений.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противоположные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углы ромба равны. Благодаря этому, если известен один угол, можно найти противоположный и уменьшить количество неизвестных в задаче.
</a:t>
            </a:r>
            <a:endParaRPr lang="en-US" sz="1332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углы в сумме 180°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Любые соседние углы ромба дополняют друг друга до 180°. На чертеже это позволяет проверять расчёты и избегать ошибок при вычислениях.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по диагоналям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ромба можно выделить ось симметрии вдоль диагоналей: они делят фигуру на одинаковые части. Поэтому ромб выглядит «уравновешенным», даже если он наклонён.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сторон и углов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ромбе два острых угла равны 60°, то оставшиеся два будут по 120°, и все углы автоматически согласуются с суммой 360°.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соседние углы дополняют друг друга до 180°, а значит, зная один угол, можно восстановить остальные.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геометрия: сумма углов четырёхугольника равна 360° (теоретический пример для ромба)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ромба на числовом примере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ромба пересекаются под прямым углом. В точке пересечения каждая диагональ делит другую на две равные части, поэтому расчёты становятся проще.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Пересекаясь, диагонали разбивают ромб на четыре прямоугольных треугольника. Это удобно для задач, где используют признаки равенства треугольников и теорему Пифагора.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диагоналей обычно отличаются: одна может быть больше другой. Поэтому ромб, в отличие от квадрата, не обязан иметь одинаковые диагонали и «квадратность» формы.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ромба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ромб по признакам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проверка: выполняются ли признаки ромба? Если да — это ромб; прямые углы дополнительно дают квадрат.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клетчатой бумаге ромб удобно строить по равным отрезкам: выбирают точку, откладывают стороны одинаковой длины и соединяют концы. Так легче контролировать равенство сторон без длинных вычислений.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выделить две диагонали — горизонтальную и вертикальную, чтобы было видно место пересечения. По клеткам удобно проверить, что диагонали делят фигуру на равные части и помогают подтверждать свойства ромба.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на клетчатой бумаге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см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сторона ромба равна 7 см, то его периметр удобно находить по формуле через эту длину.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из школьной геометрии: периметр ромба P = 4a, пример при a = 7 см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ромба находят по формуле P = 4a, где a — длина стороны. У ромба все стороны одинаковые, поэтому сложение каждой стороны отдельно не требуется.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ромба пропорционален длине стороны: P=4a. Поэтому при выборе удобного масштаба можно быстро прикинуть ответ, не выполняя громоздкие вычисления.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линейную связь: увеличение стороны в 1,5 раза (3→? здесь не применяется напрямую) или 2 раза приводит к такому же росту периметра.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P=4a для значений a: 3, 5, 7, 9 см.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периметр при изменении стороны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ромба удобно находить по формуле S = d1·d2 / 2, где d1 и d2 — диагонали. Она не требует знать ни высоту, ни углы.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связана с тем, что диагонали пересекаются и делят ромб на четыре части: каждый треугольник имеет основание и высоту, удобные для подсчёта общей площади.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d1=10 см и d2=6 см, то S = 10·6 / 2 = 30 см². Это получается одинаково для любого ромба с такими диагоналями.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ромба через диагонали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одном и том же шаблоне расчёта S = d1·d2 / 2 изменение диагоналей влияет через их произведение. Поэтому рост площади чувствителен даже к небольшому увеличению длины.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подтверждает: площадь растёт, если увеличивается хотя бы одна диагональ. Величина определяется тем, насколько больше становится произведение d1·d2.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 формуле S = d1·d2 / 2 для пар диагоналей: (8,4), (10,6), (12,8) см.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по разным диагоналям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проверки главного признака по сторонам: все четыре стороны должны быть равны. Это сразу выделяет ромб среди других четырёхугольников.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проверьте диагонали: если они пересекаются под прямым углом и каждая диагональ делит другую пополам, фигура близка к ромбу и её можно обосновывать.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способ — рассуждение через параллелограмм: если дан параллелограмм, у которого равны соседние стороны, то он является ромбом по определяющему свойству.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задаче нужно доказать ромб, выбирайте наиболее удобный признак: по сторонам, по диагоналям или через параллелограмм. Главное — связать факты логически.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доказать, что фигура — ромб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в окружающем мире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 из ромбов на плитке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уличной плитке и в интерьерах часто используют ромбовидные мозаики: фигуры легко повторяются и образуют аккуратный рисунок без разрывов. Ромбы смотрятся выразительно, даже если их поворачивать и менять размеры.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 с ромбовидной разметкой
</a:t>
            </a:r>
            <a:pPr algn="l" indent="0" marL="0">
              <a:lnSpc>
                <a:spcPct val="100000"/>
              </a:lnSpc>
              <a:buNone/>
            </a:pPr>
            <a:r>
              <a:rPr lang="en-US" sz="33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предупреждающие знаки и элементы разметки могут иметь ромбовидную форму или быть построенными на ромбах. Это помогает издалека узнавать участок или тип ситуации: фигура заметна и хорошо читается.
</a:t>
            </a:r>
            <a:endParaRPr lang="en-US" sz="924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Ромбики в тканях и орнаментах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Ромбические узоры встречаются на ткани, на шарфах и даже на школьных тетрадях. Контрастные ромбы делают орнамент «ритмичным», а их одинаковые стороны помогают дизайну выглядеть ровно и симметрично.
</a:t>
            </a:r>
            <a:endParaRPr lang="en-US" sz="103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ромб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логики: последовательность действий из условия задачи (выбор данных и формулы).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631" y="2755985"/>
            <a:ext cx="5286740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ромба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ключевые формулы ромба и короткие примеры подстановки значений.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зависит только от стороны, а площадь — от диагоналей. Углы ромба складываются в 360°, как у любого четырёхугольника.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773363"/>
            <a:ext cx="306494" cy="3064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940" y="1767993"/>
            <a:ext cx="317233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228" y="3304813"/>
            <a:ext cx="242287" cy="323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5223" y="3304813"/>
            <a:ext cx="282669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Считать ромбом любую «наклонённую» фигуру
</a:t>
            </a:r>
            <a:pPr algn="l" indent="0" marL="0">
              <a:lnSpc>
                <a:spcPct val="100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— это не просто повернутый параллелограмм. Ключевое условие — равенство всех четырёх сторон. Без него форма может не быть ромбом.
</a:t>
            </a:r>
            <a:endParaRPr lang="en-US" sz="1262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Путать диагональ со стороной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соединяет противоположные вершины, а сторона — соседние. Чтобы верно применять формулу S=d1·d2/2, нужно правильно определить именно диагонали.
</a:t>
            </a:r>
            <a:endParaRPr lang="en-US" sz="1319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не ту формулу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для площади берут выражение периметра или наоборот. Проверь: периметр — через сторону, площадь — через произведение диагоналей и деление на два.
</a:t>
            </a:r>
            <a:endParaRPr lang="en-US" sz="1336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Игнорировать признаки ромба при доказательстве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доказательство достаточно одного надёжного набора признаков. Если сведения неполные, сначала установите свойства по диагоналям или сторонам, а потом сделайте вывод.
</a:t>
            </a:r>
            <a:endParaRPr lang="en-US" sz="115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ромба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пересечение классов: квадрат одновременно удовлетворяет свойствам ромба и прямоугольника. Ромб при этом не обязан иметь прямые углы, как и прямоугольник — равные стороны.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у квадрата есть все сильные признаки сразу. У ромба достаточно равенства сторон, а у прямоугольника — прямых углов и равенства противоположных сторон.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определений и свойств четырёхугольников (без численных измерений).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Ромб, квадрат и прямоугольник: сравнение свойств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748" y="1"/>
            <a:ext cx="474166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5350" y="1666875"/>
            <a:ext cx="4749000" cy="19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ромбе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— четырёхугольник с четырьмя равными сторонами и параллельными противоположными сторонами. Его свойства: равные противоположные углы, перпендикулярные диагонали и формулы P=4a, S=d1·d2/2.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2026-05-12T01:30:47Z</dcterms:created>
  <dcterms:modified xsi:type="dcterms:W3CDTF">2026-05-12T01:30:47Z</dcterms:modified>
</cp:coreProperties>
</file>