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биология, труд и культура сформировали человека?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человека: основные этапы антропогенеза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 — это не один момент, а длинная цепь изменений, которую изучают палеонтология, археология, анатомия и генетика. Современные данные помогают понять, как возник Homo sapiens и почему его история связана с Африкой.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Антропогенез: вопрос о нашем происхождении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98,7–99%
</a:t>
            </a:r>
            <a:endParaRPr lang="en-US" sz="9049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совпадения ДНК с шимпанзе и бонобо указывают на очень близкое эволюционное родство.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уровень сходства подтверждает наличие общего предка и объясняет многие общие черты строения, физиологии и поведения.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геномов человека и человекообразных обезьян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антропогенеза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связан не только с анатомией, но и с новым способом добычи пищи, освоения среды и передачи опыта.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целом антропогенез сопровождался ростом мозга, усложнением поведения и расширением адаптивных возможностей.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палеоантропологии и сравнительной анатомии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следы гоминин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ранних находок связано с Восточной и Южной Африкой. Здесь обнаружены стоянки и ископаемые остатки, которые помогают проследить первые шаги эволюции человека и сравнить разные стадии развития гоминин.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перемен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Похолодание, сокращение лесов и расширение открытых пространств изменили условия жизни предков человека. В таких средах двуногость и способность передвигаться по земле становились всё более выгодными.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находок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Эфиопия, Танзания, Кения, Чад и Южная Африка дали особенно важные палеоантропологические материалы. Эти открытия показывают, что история происхождения человека имеет не одну точку, а целый регион древних свидетельств.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исходная территория антропогенеза
</a:t>
            </a:r>
            <a:endParaRPr lang="en-US" sz="25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Австралопитеки: первые устойчивые двуногие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мозг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мозга оставался сравнительно небольшим и был близок к обезьяньему. Это показывает, что прямохождение возникло раньше значительного увеличения мозга.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существования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жили примерно 4–2 млн лет назад. Они занимают важное место в эволюции, потому что сочетают примитивные черты с признаками, приближающими их к человеку.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ходьбе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таза, бедра и стопы уже позволяло передвигаться на двух ногах. Такая анатомия давала преимущество на открытых участках и освобождала руки для переноски предметов.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«Люси» как 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«Люси», найденный в Эфиопии и датируемый примерно 3,2 млн лет, стал одним из самых известных свидетельств ранней двуногости и самостоятельной ветви гоминин.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и первые каменные орудия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представитель рода Homo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появился около 2,4 млн лет назад и считается одним из первых представителей рода Homo. Его появление связано с переходом к более сложному поведению и новым способам добычи пищи.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этим видом связывают олдувайскую культуру — простейшие каменные отщепы и рубила. Даже такие орудия требовали выбора материала, удара и определённой последовательности действий.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 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мозга составлял примерно 600–700 см³. Это не означало современного мышления, но создавало основу для более гибкого поведения, обучения и взаимодействия внутри группы.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выживание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орудий усиливало роль мясной пищи, облегчало разделку добычи и расширяло рацион. В итоге выживание всё сильнее зависело не только от среды, но и от навыков.
</a:t>
            </a:r>
            <a:endParaRPr lang="en-US" sz="9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419109"/>
            <a:ext cx="3377400" cy="8095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видов гоминин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время существования, объём мозга и основные признаки у главных представителей антропогенеза.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 краткому сравнению видно: в антропогенезе нарастали мозговые показатели, сложность поведения и роль культуры.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палеоантропологии и учебной научной литературы
</a:t>
            </a:r>
            <a:endParaRPr lang="en-US" sz="7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и выход за пределы Африки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существование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жил примерно 1,9 млн–150 тыс. лет назад. Такой длительный период показывает, что вид был очень успешным и хорошо приспособленным к разным природным условиям.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вид первым широко расселился за пределы Африки. Его находки известны в Азии и Европе, что делает Homo erectus важнейшим этапом в истории миграций древних людей.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Ашельские орудия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Homo erectus связывают ашельскую культуру, более совершенную по сравнению с ранними индустриями. Каменные орудия стали удобнее, разнообразнее и эффективнее в повседневной деятельности.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Вероятное использование огня помогало согреваться, защищаться и готовить пищу. Это расширяло возможности жизни в разных климатических зонах и повышало устойчивость древних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формировались человеческие признаки
</a:t>
            </a:r>
            <a:endParaRPr lang="en-US" sz="2681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связь природных изменений, биологических адаптаций и развития культуры в антропогенезе.
</a:t>
            </a:r>
            <a:endParaRPr lang="en-US" sz="10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как близкие родственники Homo sapiens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400–40 тыс.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населяли Европу и Западную Азию, приспосабливаясь к холодному климату и разнообразным ландшафтам. Они были не тупиковой ветвью, а близким эволюционным родственником человека.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них характерны сложные каменные орудия, использование огня и забота о больных. На отдельных стоянках находят признаки символического поведения, что указывает на развитые формы общения.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древней ДНК показал, что неандертальцы и Homo sapiens скрещивались. Это подтверждает тесную связь двух линий и помогает точнее восстановить историю расселения и эволюции человека.
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Марокко: древний образ современного человека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северо-западе Африки обнаружены останки, относимые к ранним Homo sapiens. Они показывают, что вид формировался не в одном центре, а на широком африканском пространстве. Эти находки важны для понимания ранней морфологии и времени появления современного человека.
</a:t>
            </a:r>
            <a:endParaRPr lang="en-US" sz="749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Эфиопия и истоки вида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Эфиопии найдены одни из самых ранних свидетельств Homo sapiens и его предшественников. Здесь особенно заметна связь между древними антропологическими остатками и каменными орудиями. Такие данные подтверждают африканское происхождение современного человека и длительный путь его становления.
</a:t>
            </a:r>
            <a:endParaRPr lang="en-US" sz="777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 в Африке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и усложнение поведения
</a:t>
            </a:r>
            <a:endParaRPr lang="en-US" sz="2695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сопровождался развитием памяти, внимания и способности к планированию. Это усиливало кооперацию и делало возможным более сложные формы труда.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устойчивую связь между увеличением мозга и усложнением поведения, но решающим было сочетание анатомических и социальных изменений.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палеоантропологии и сравнительной анатомии; приведены типичные диапазоны для основных этапов антропогенеза.
</a:t>
            </a:r>
            <a:endParaRPr lang="en-US" sz="5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38" y="1648250"/>
            <a:ext cx="922425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728830"/>
            <a:ext cx="1116300" cy="893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015" y="1648250"/>
            <a:ext cx="92242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огня, языка и социальной жизни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питание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Тепловая обработка сделала пищу более безопасной и доступной для усвоения. Огонь также расширил ареал проживания людей, позволив осваивать холодные районы и защищаться от хищников.
</a:t>
            </a:r>
            <a:endParaRPr lang="en-US" sz="860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передача опыта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стала инструментом согласования действий и передачи знаний между поколениями. Благодаря языку накопление опыта перестало зависеть только от личного наблюдения и ускорило развитие культуры.
</a:t>
            </a:r>
            <a:endParaRPr lang="en-US" sz="82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жизнь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группы повышали шансы на выживание при охоте, защите и воспитании детей. Разделение обязанностей помогало эффективнее использовать ресурсы и поддерживало устойчивость сообщества.
</a:t>
            </a:r>
            <a:endParaRPr lang="en-US" sz="837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потомстве
</a:t>
            </a:r>
            <a:pPr algn="ctr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детство человека требовало постоянной помощи взрослых. Такая стратегия усиливала значение семьи и группы, а также создавала условия для обучения и усвоения социальных норм.
</a:t>
            </a:r>
            <a:endParaRPr lang="en-US" sz="8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доказательства общего происхождения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Митохондриальная ДНК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митохондриальной ДНК помогает проследить женскую линию наследования и уточнить древние миграции. Эти исследования указывают на африканские корни современных популяций и их дальнейшее расселение.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геномов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человека и других приматов показывает общие участки и родство, которое невозможно объяснить случайным сходством. Геномные данные подтверждают существование общего предка и последующее расхождение линий.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Y-хромосома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Y-хромосомы дополняет картину происхождения человека по мужской линии. Совпадение результатов разных генетических маркеров повышает надёжность выводов о родстве и времени расселения Homo sapiens.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позволяет сравнивать современные и ископаемые группы, выявляя следы смешения и обмена генами. Благодаря этому учёные точнее реконструируют историю неандертальцев, денисовцев и ранних Homo sapiens.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находки и стоянки антропогенеза
</a:t>
            </a:r>
            <a:endParaRPr lang="en-US" sz="2695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наиболее известные находки, их географию и научное значение для реконструкции этапов антропогенеза.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распределены по разным континентам, а их сопоставление показывает, что история человека восстанавливается по комплексу независимых свидетельств.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палеоантропологии и археологии.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Homo sapiens и заселение Земли
</a:t>
            </a:r>
            <a:endParaRPr lang="en-US" sz="2754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76253" y="2364449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60–70 тыс.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люди начали расселяться из Африки, двигаясь небольшими группами и осваивая новые природные зоны. Этот процесс стал ключевым этапом глобальной истории Homo sapiens.
</a:t>
            </a:r>
            <a:endParaRPr lang="en-US" sz="801" dirty="0"/>
          </a:p>
        </p:txBody>
      </p:sp>
      <p:sp>
        <p:nvSpPr>
          <p:cNvPr id="11" name="Text 3"/>
          <p:cNvSpPr txBox="1"/>
          <p:nvPr/>
        </p:nvSpPr>
        <p:spPr>
          <a:xfrm>
            <a:off x="2801186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Евразии и Австралии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Homo sapiens адаптировался к холоду, засухе и морским переходам. Люди распространялись по Евразии и достигли Австралии, меняя способы охоты и выживания.
</a:t>
            </a:r>
            <a:endParaRPr lang="en-US" sz="801" dirty="0"/>
          </a:p>
        </p:txBody>
      </p:sp>
      <p:sp>
        <p:nvSpPr>
          <p:cNvPr id="12" name="Text 4"/>
          <p:cNvSpPr txBox="1"/>
          <p:nvPr/>
        </p:nvSpPr>
        <p:spPr>
          <a:xfrm>
            <a:off x="4726093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 в Америке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люди проникли в Америку, преодолев большие расстояния и суровые климатические условия. Это стало возможным благодаря высокой мобильности, навыкам ориентирования и коллективным стратегиям.
</a:t>
            </a:r>
            <a:endParaRPr lang="en-US" sz="801" dirty="0"/>
          </a:p>
        </p:txBody>
      </p:sp>
      <p:sp>
        <p:nvSpPr>
          <p:cNvPr id="13" name="Text 5"/>
          <p:cNvSpPr txBox="1"/>
          <p:nvPr/>
        </p:nvSpPr>
        <p:spPr>
          <a:xfrm>
            <a:off x="6651032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10–12 тыс.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 открыл новую эпоху, связанную с постоянными поселениями и ростом численности населения. Неолитическая революция изменила хозяйство, образ жизни и социальные отношения.
</a:t>
            </a:r>
            <a:endParaRPr lang="en-US" sz="8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происхождения человека
</a:t>
            </a:r>
            <a:endParaRPr lang="en-US" sz="2736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науки собирают разрозненные данные и объединяют их в единую картину антропогенеза.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Нерешённые вопросы и научные дискуссии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связи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продолжают уточнять, как именно соотносятся между собой разные виды гоминин. Новые находки иногда меняют прежние схемы и показывают, что эволюция человека была более разветвлённой, чем считалось раньше.
</a:t>
            </a:r>
            <a:endParaRPr lang="en-US" sz="937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57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 конца ясно, как часто и в каких регионах древние группы обменивались генами. Генетические данные уже подтвердили смешение Homo sapiens с неандертальцами и денисовцами, но детали остаются предметом изучения.
</a:t>
            </a:r>
            <a:endParaRPr lang="en-US" sz="925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речи
</a:t>
            </a:r>
            <a:pPr algn="l" indent="0" marL="0">
              <a:lnSpc>
                <a:spcPct val="115000"/>
              </a:lnSpc>
              <a:buNone/>
            </a:pPr>
            <a:r>
              <a:rPr lang="en-US" sz="58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интерес вызывает раннее развитие членораздельной речи. Поскольку речь почти не сохраняется в ископаемом виде, исследователи опираются на косвенные признаки: строение черепа, поведение и генетику.
</a:t>
            </a:r>
            <a:endParaRPr lang="en-US" sz="947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находки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стоянка или геном древнего человека способна уточнить хронологию и маршруты расселения. Поэтому антропогенез остаётся живой научной темой, а не завершённой схемой из учебника.
</a:t>
            </a:r>
            <a:endParaRPr lang="en-US" sz="9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показывает, что Homo sapiens сформировался на пересечении биологических изменений и культурного накопления. Двуногость, мозг, труд, речь и социальная кооперация сделали человека видом, способным учиться и создавать историю.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результат эволюции и культуры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2026-06-02T00:50:00Z</dcterms:created>
  <dcterms:modified xsi:type="dcterms:W3CDTF">2026-06-02T00:50:00Z</dcterms:modified>
</cp:coreProperties>
</file>