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и стихотворение «Птичка»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о доброте и заботе о живом.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Пушкина читают в 1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Пушкина легко читать вслух: они звучные, понятные и красивые. В них дети замечают природу, учатся доброте и открывают простые, но важные мысли.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Александр Сергеевич Пушкин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— самый известный русский поэт. Он создал сказки, стихи и поэмы, которые читают и взрослые, и дети.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отличаются ясными образами и живым ритмом. Благодаря этому даже небольшие тексты легко представить и обсудить на уроке.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подходят короткие стихи Пушкина. В них есть красота языка, добрые чувства и понятный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«Птичка»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появляется маленькая птичка, а рядом — человек, который её замечает. С этого начинается тихая и добрая история.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тексте — не событие, а отношение к слабому и беззащитному существу. Пушкин показывает, как важно не пройти мимо.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строится вокруг маленького доброго поступка. Он кажется простым, но именно в нём проявляются забота и человечность.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как главный образ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существо, которому нужна поддержка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в стихотворении воспринимается как очень хрупкое и беззащитное создание. Через этот образ читатель сразу чувствует сочувствие и желание защитить слабого. Для иллюстрации подойдёт маленькая птица на ветке, в светлом и спокойном окружении.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образ добра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здесь — не просто часть природы, а знак внимания к живому миру. Её образ делает стихотворение мягким и сердечным. На рисунке лучше показать ясный день, чистое небо и спокойный фон без резких или мрачных деталей.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в стихотворении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помощь имеет значение, если она нужна здесь и сейчас. Пушкин показывает, что добро начинается с простого внимания к тому, кто рядом.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замечает птичку и откликается на её уязвимость. Так в тексте рождается тёплое чувство, а не равнодушие.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природу нужно беречь и уважать. Для детей это понятный пример: к птицам и другим живым существам надо относиться бережно.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Теплее от доброты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меняет настроение и делает мир светлее. В стихотворении это ощущается очень ясно: после заботы остаётся спокойствие и радость.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срок напоминает, сколько удивительно ясных и тёплых строк успел создать поэт за свою жизнь.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лет
</a:t>
            </a:r>
            <a:endParaRPr lang="en-US" sz="7903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Александр Сергеевич Пушкин, оставив множество коротких и запоминающихся стихотворений
</a:t>
            </a:r>
            <a:endParaRPr lang="en-US" sz="220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С. Пушкине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звучание стихотворения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просто и сразу вводит читателя в спокойную, понятную картину. Короткие слова помогают быстро уловить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 и музыкально. Благодаря ритму стихотворение легко читать вслух, не спотыкаясь на сложных местах.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наизусть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и ясные образы помогают запомнить текст. Для первоклассников это удобное стихотворение для выразительного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«Птичке»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выглядит живой и близкой человеку. Ветка, небо, воздух и маленькая птица создают ощущение свободы, тишины и светлого дня.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помогает лучше почувствовать настроение текста. Он не отвлекает от смысла, а мягко поддерживает образ заботы и спокойствия.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образа птички рождается тема доброты и заботы.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нельзя проходить мимо того, кому трудно. Стоит заметить слабого и не отвернуться, а отозваться на его беду добрым делом.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маленьком поступке раскрывается большое сердце. Даже короткая помощь может поддержать живое существо, согреть его и сделать мир вокруг немного светлее.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настоящая человечность видна не в словах, а в заботе. Милосердие начинается с внимательного взгляда и желания помочь без ожидания награды.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птички учит уважать жизнь в любом её проявлении. Если кто-то рядом беззащитен, доброе сердце обязательно откликнется спокойно и по-доброму.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389829"/>
            <a:ext cx="300000" cy="2666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«Птичка»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бережно относиться к птицам и другим существам. Если рядом кто-то слабый, важно не спешить мимо, а проявить внимание и участие.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поступках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доброта видна не в красивых словах, а в деле. Даже маленькая помощь становится настоящим проявлением чуткости и человеческого тепла.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помочь, сначала нужно увидеть чужую беду. Текст приучает смотреть вокруг внимательнее и замечать тех, кому не хватает поддержки или заботы.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и 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птичке помогает понять, как важно сострадать. Сочувствие делает человека добрее, а мир вокруг — спокойнее и светлее.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стихотворению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лучше всего показать маленькую птичку на ветке или рядом с деревом. Пусть рядом будет человек с добрым, спокойным выражением лица. Так сразу понятна забота и мирное настроение.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стоит сделать светлым и ясным: солнечное небо, лёгкий воздух, немного природы. Никакой мрачности не нужно. Иллюстрация должна быть простой, тёплой и понятной первоклассникам с первого взгляда.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 при чтении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 и ласково. Его хочется читать без спешки, чтобы каждое слово о птичке и добром поступке было хорошо слышно и понятно.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делать паузы в нужных местах. Благодаря этому чтение становится выразительным, а образ маленькой птички — особенно трогательным и ясным.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текста мягкий и плавный. Он помогает передать тепло, поэтому стихотворение приятно слушать вслух и легко запоминать даже самым маленьким читателям.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Пушкине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умел писать так, что его стихи легко запоминаются. В них простые слова соединяются с красивым звучанием, и текст остаётся в памяти надолго.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произведения читают в начальной школе, потому что они понятны детям. В них есть ясные образы, интересный ритм и добрые мысли без лишней сложности.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небольшом стихотворении поэт умеет сказать очень многое. Это и есть настоящее мастерство: несколько строк — а в них целая история и сильное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литературе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птицы часто символизируют свободу, движение и жизнь. Их образ помогает показать не только красоту природы, но и внутреннее состояние героя.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природа всегда помогает раскрыть смысл текста. Она не просто украшает стихотворение, а делает мысль яснее и ближе к читателю.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в этом произведении вызывает особенно тёплое чувство. Маленькое живое существо становится образом хрупкости, которую хочется защитить и поддержать.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хорошо запоминается детям. Он соединяет природу и добро, а значит, помогает почувствовать, что забота о живом — важная часть человеческой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встреча — и уже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сидит маленькая птичка, а рядом оказывается человек, который её замечает. С этого простого эпизода начинается тёплая история о внимании и добром отклике. В нескольких строках возникает живая картинка, понятная даже младшему школьнику.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объясняет долго, почему нужно быть добрым. Он показывает это через ясный образ и спокойное чувство. Поэтому стихотворение легко представить: светлый день, тихая природа и маленькое доброе дело, которое сразу меняет настроение.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короткой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не кажется маленьким по смыслу. Напротив, в нём всё точно: образ, ритм, чувство и вывод. Именно поэтому текст удобно читать вслух, а его трогательную картину легко нарисовать в воображении.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маленькое стихотворение становится большим по смыслу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«Птичке»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простого наблюдения рождается мысль о доброте и заботе.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01462"/>
            <a:ext cx="421649" cy="3747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нравится первоклассникам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 читать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звучный, поэтому его удобно читать вслух на уроке. Ребёнок не устаёт, а наоборот быстро понимает, о чём идёт речь.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герой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— образ простой и близкий детям. Её легко представить, а значит, легко почувствовать жалость, заботу и желание помочь.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страха и резкости. Оно оставляет тёплое впечатление, словно в солнечный день увидел маленькое доброе событие.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с первого раза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ясные слова помогают быстро запомнить текст. Для первоклассников это особенно приятно: стихотворение звучит красиво и не кажется сложным.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маленькое стихотворение о большом добре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«Птичка» показывает, что добро начинается с простого внимания к слабому и беззащитному. Пушкин говорит очень ясно, но при этом по-настоящему тепло и красиво.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2026-05-24T01:23:45Z</dcterms:created>
  <dcterms:modified xsi:type="dcterms:W3CDTF">2026-05-24T01:23:45Z</dcterms:modified>
</cp:coreProperties>
</file>