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Энергия и температура Солнца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ближайшая звезда, источник энергии и жизни на Земле.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Солнца в астрономии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Солнцем заложили основы астрономии. Понимание его процессов помогает моделировать эволюцию звёзд и предсказывать космическую погоду, влияющую на Землю и технологии.
</a:t>
            </a:r>
            <a:endParaRPr lang="en-US" sz="966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Солнца: основные слои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центральная область с высокой плотностью и температурой около 15 миллионов К, где происходит формирование энергии.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Лучистая зона переносит энергию из ядра исключительно радиационным способом, постепенно снижая температуру.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конвективной зоне энергия переносится за счет потоков горячих масс, формирующих конвекционные ячейки.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Фотосфера излучает видимый свет, а внешние хромосфера и корона обладают изменчивой температурой и уникальными свойствами.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Солнца — источник энергии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Термоядерные реакции в ядре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температуре около 15 млн К в ядре происходит слияние водородных ядер в гелий, выделяя огромное количество энергии в соответствии с уравнением E=mc².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и энергия ядра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занимает около 20% объёма, но несёт половину массы Солнца; энергия рождается быстро, но постепенно распространяется во внешние слои.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Ежесекундно в ядре совершается протон-протонный цикл, который выделяет около 3,8·10²⁶ Вт — мощь, питающая свет и тепло Солнца.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 млн тонн
</a:t>
            </a:r>
            <a:endParaRPr lang="en-US" sz="6441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водорода превращается в гелий каждую секунду, обеспечивая энергией всю солнечную систему.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профиль слоёв Солнца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Температуры резко меняются, отражая разные физические процессы и виды излучения в каждом слое.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Значительные перепады температур показывают сложный механизм передачи энергии внутри Солнца.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ESA/NASA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Излучение энергии: фотосфера и спектр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Фотосфера является основным источником видимого света, который мы получаем на Земле, излучая широкий спектр солнечного излучения.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содержит линии поглощения, известные как линии Фраунгофера, позволяющие определять химический состав атмосферы Солнца.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спектра помогает измерять температуру фотосферы и выявлять присутствие различных элементов, что важно для астрофизики.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912874"/>
            <a:ext cx="5037600" cy="17113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температур ключевых слоёв Солнца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резкие перепады температур и особенности каждого слоя Солнца.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градиенты между слоями, особенно между фотосферой и короной, являются ключевыми в изучении процессов Солнца.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NASA/ESA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 — самая горячая внешняя оболочка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короны достигает 1–2 миллионов К, значительно превышая фотосферу, несмотря на уменьшение плотности и удаления от ядра.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нагрев связан с магнитогидродинамическими процессами, а корона видна только при полном солнечном затмении или в ультрафиолетовом диапазоне.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солнечной энергии на Землю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формирует основу климатических систем и поддерживает фотосинтез, поддерживающий жизнь на планете.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солнечного излучения на границе атмосферы достигает 1 361 Вт/м², являясь постоянным фактором для климатических процессов.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солнечной активности влияют на биосферу, сельское хозяйство и устойчивость экосистем Земли.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используют солнечную энергию для производства тепла и электричества, снижая зависимость от ископаемого топлива.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годовой энергии Солнца и потребления человечества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которую генерирует Солнце, превышает мировой годовой расход энергии более чем в миллион раз, демонстрируя огромный потенциал использования солнечной энергии.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производит колоссальную энергию за секунды, значительно превосходящую человеческое потребление за год, подчёркивая масштаб и перспективы её применения.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NASA, Международное энергетическое агентство, 2021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излучение на поверхности Земли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солнечного излучения варьируется в зависимости от широты: максимум достигается на экваторе, где падает до 250 Вт/м², что обеспечивает высокую энергообеспеченность региона.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полярных широтах, особенно зимой, солнечное излучение значительно снижается из-за наклона Земли и длительности ночного периода, что ограничивает использование солнечной энергии.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факторы, включая облачность, озоновый слой и загрязнение воздуха, ослабляют и рассеивают солнечную энергию, влияя на её количество, достигающее поверхности.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солнечной энергии в современных технологиях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Фотовольтайческие панели: преобразование света в электричество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 обеспечивают преобразование света с эффективностью от 15 до 25%. Развитие новых материалов и технологий повышает КПД и снижает стоимость установки, расширяя применение в бытовом и промышленном секторах.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коллекторы для нагрева и отопления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Коллекторы используют солнечную энергию для нагрева воды и обогрева помещений, что снижает потребность в традиционных источниках тепла, помогает экономить ресурсы и уменьшать выбросы CO2.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Солярные электростанции с концентраторами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Солярные электростанции применяют концентрирующие системы для повышения плотности солнечного излучения, что значительно увеличивает производимую энергию и оптимизирует эксплуатацию крупных энергетических комплексов.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363916"/>
            <a:ext cx="8784000" cy="19893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методы измерения температуры Солнца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Методы, используемые для определения температуры различных слоёв Солнца, отличаются областью применения и точностью.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метод оптимален для определённой области Солнца и интеграция данных обеспечивает комплексное понимание температурных процессов.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космическое агентство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исследований температуры Солнца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основы спектроскопии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Кирхгоф и Бунзен выявили спектральные линии, что стало фундаментом изучения солнечного излучения и температуры фотосферы.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1868 год: открытие гелия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Локьер впервые обнаружил новый элемент в солнечной атмосфере во время затмения, расширив знания о составе Солнца.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радио и спутниковые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радиоинтерферометрии и космических миссий позволило измерять температуру короны и динамические процессы возле Солнца.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Современность: интеграция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объединяют спектроскопию, фотометрию и спутниковые наблюдения для глубокого изучения солнечной активности и её воздействия.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Солнца с другими типами звёзд по температуре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диапазон звезд отражает массу и светимость. Солнце занимает промежуточное положение среди главной последовательности.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Солнца в центре температурного спектра объясняет его стабильность и подходящесть для обитания планет.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обзоры, 2023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солнечного ветра и вспышек на Землю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ветер представляет поток заряженных частиц с высокими температурами, воздействующий на магнитосферу и вызывающий геомагнитные бури.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вспышки сопровождаются выбросами энергии, нарушая работу спутниковых систем и радиосвязи, что требует специальной защиты космической техники.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Эффекты полярных сияний связаны с взаимодействием плазмы и магнитного поля Земли, являясь визуальным проявлением солнечной активности.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аспекты внедрения солнечной энергетики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солнечной энергии помогает снижать выбросы парниковых газов за счёт уменьшения зависимости от ископаемого топлива.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станции не производят вредных выбросов в атмосферу, что улучшает качество воздуха и сокращает экологические риски для окружающей среды.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утилизации и повторного использования панели остаются актуальными, важна организация переработки и улучшение материалов для снижения отходов.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культуре, мифах и современной науке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различных культурах Солнце символизировало жизнь, богов и энергию, играя ключевую роль в религии у египтян, ацтеков и славян.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рассматривает Солнце как лабораторию природы, где изучаются фундаментальные законы физики и процессы, влияющие на планетные 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понимания энергии и температуры Солнца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Солнца расширяет знания о звёздах, климате и энергетике, способствует развитию технологий и устойчивому будущему планеты.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2026-05-08T00:34:02Z</dcterms:created>
  <dcterms:modified xsi:type="dcterms:W3CDTF">2026-05-08T00:34:02Z</dcterms:modified>
</cp:coreProperties>
</file>