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55800" y="1802850"/>
            <a:ext cx="56403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А.А. Блок «Двенадцать»: революция, поэма, спор
</a:t>
            </a:r>
            <a:endParaRPr lang="en-US" sz="2016" dirty="0"/>
          </a:p>
        </p:txBody>
      </p:sp>
      <p:sp>
        <p:nvSpPr>
          <p:cNvPr id="4" name="Text 1"/>
          <p:cNvSpPr txBox="1"/>
          <p:nvPr/>
        </p:nvSpPr>
        <p:spPr>
          <a:xfrm>
            <a:off x="355800" y="465885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55800" y="2627550"/>
            <a:ext cx="50421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Революция, улица и неожиданный финал в одной поэме.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на пороге новой эпохи
</a:t>
            </a:r>
            <a:endParaRPr lang="en-US" sz="2424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«Двенадцать» возникла сразу после Октябрьской революции, когда привычный мир стремительно рушился. Блок увидел в этом не только политический переворот, но и перелом исторического сознания, запечатлённый в языке, образах и ритме поэмы.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«Двенадцать» написана как лиро-эпическая поэма: в ней есть сюжет, образы, конфликт и сильное авторское переживание, которое не сводится к простому рассказу о событиях.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Двенадцать глав выстроены не как ровное повествование, а как серия резких эпизодов. Смена сцен, реплик и тонов передаёт нервный ритм революционного времени.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соединяет уличные зарисовки, сатиру, драматический эпизод и философский финал. Благодаря этому бытовое движение текста постепенно превращается в символический итог.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 композиция поэмы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Петроград как художественное пространство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 грани распада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Петроград показан как холодный, тёмный и враждебный город. Метель, пустые улицы и обрывки голосов создают ощущение тревоги, неустойчивости и постоянной угрозы.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исторического слома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просто фон событий, а образ мира, где рушатся прежние ориентиры. Город становится знаком исторического перелома и одновременно внутреннего беспорядка эпохи.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662" y="1532833"/>
            <a:ext cx="5055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837" y="3297168"/>
            <a:ext cx="39322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7837" y="4178821"/>
            <a:ext cx="393225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двенадцати красногвардейцев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движется по городу как реальная революционная сила. Их присутствие задаёт поэме напряжение и ощущение власти улицы над старым порядком.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Вооружённый патруль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Реплики красногвардейцев коротки, резки и просторечны. Такая речь сближает героев с городской стихией и подчёркивает их отрыв от прежней культуры.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Грубая речь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отряда почти растворяются в снежной ночи. Образ создаёт ощущение неясного пути, где люди идут вперёд, не видя последствий своих действий.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 метели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Двенадцать одновременно воспринимаются как конкретные участники революции и как символ перемен, несущих разрушение, насилие и историческую новизну.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нового времени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мир и его представители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Буржуй, поп, писатель и барыня в каракуле появляются как узнаваемые знаки уходящей России. Их образы строятся на иронии, страхе и беспомощности.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фигуры не спорят с революцией на равных: они выглядят растерянными, смешными или жалкими. Так Блок показывает ослабление прежнего социального уклада.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мир в поэме не только осуждён, но и исторически исчерпан. Он утрачивает силу, голос и право задавать правила жизни.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Пародийность этих образов усиливает ощущение конца эпохи. Читатель видит не отдельные характеры, а целый слой культуры, оказавшийся на обочине истории.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Сюжетное движение поэмы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эпизодов и смысловых переходов в тексте А.А. Блока.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Катька вносит в поэму тему уязвимой частной жизни: за внешней грубостью её образа угадываются любовь, зависимость, измена и бытовая неустроенность.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гибель делает историческое насилие конкретным и ощутимым. Революция предстает не отвлечённой идеей, а силой, которая ломает судьбу живого человека.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эпизод Блок показывает, что большие события входят в личное пространство без защиты и по-новому определяют цену человеческих отношений.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Катька и личная трагедия в революционной стихии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интонациями происходят быстро: одна сцена может звучать насмешливо, а следующая — почти как трагический монолог.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интонаций в поэме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Доминирует уличная речь, но финал резко усиливает символический и драматический смысл текста.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А.А. Блок. «Двенадцать», 1918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pPr algn="l" indent="0" marL="0">
              <a:lnSpc>
                <a:spcPct val="115000"/>
              </a:lnSpc>
              <a:buNone/>
            </a:pPr>
            <a:r>
              <a:rPr lang="en-US" sz="2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 поэмы достаточно, чтобы Блок успел соединить частушку, лозунг, брань и высокую символику в одном тексте.
</a:t>
            </a:r>
            <a:endParaRPr lang="en-US" sz="3763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глав подчёркивает продуманную композицию: каждое звено добавляет новый речевой регистр и усиливает ощущение живой, противоречивой улицы.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А.А. Блок. «Двенадцать», 1918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повторяющиеся ударения напоминают шаги отряда, который движется через ночной город. Ритм то ускоряется, то обрывается, и из-за этого революционная ночь слышится как тревожный марш, прерываемый ветром и внезапными остановками.
</a:t>
            </a:r>
            <a:endParaRPr lang="en-US" sz="982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в метели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слышны не только голоса, но и сама улица: скрип снега, глухие выстрелы, резкие оклики, обрывки песен. Звуковая ткань текста создаёт ощущение, будто читатель стоит среди метели и ловит отдельные фразы из общей суматохи.
</a:t>
            </a:r>
            <a:endParaRPr lang="en-US" sz="1044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шумит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свободно соединяет песенную интонацию с разговорной речью и почти заклинательным звучанием. Благодаря этому текст меняет тон на глазах: бытовая реплика может внезапно превратиться в тревожный сигнал, а затем — в символический, почти торжественный аккорд.
</a:t>
            </a:r>
            <a:endParaRPr lang="en-US" sz="957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песни к пророчеству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звук и музыкальность текста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095" y="1531350"/>
            <a:ext cx="4134210" cy="26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персонажи и их функции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Блок, поэма «Двенадцать», 1918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персонажи связаны с историческим переломом и смыслом поэмы.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образуют систему противопоставлений: коллектив и личность, старое и новое, насилие и духовный вопрос.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метели, ветра и холода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Завязка: зима и тьма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картины задают мир, где холод и темнота сразу лишают город устойчивости. Природная среда выглядит враждебной и тревожной.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Метель усиливается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ветер не просто описывают погоду, а смешивают улицу, шум и движение. Всё вокруг становится неясным и рваным.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путь отряда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движения красногвардейцев холод превращается в знак исторической неустроенности. Герои будто идут сквозь пустоту, не видя ясной цели.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неопределённость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поэмы стихия не утихает: она подчёркивает открытый смысл происходящего. Мир остаётся в состоянии перелома и внутренней тревоги.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в поэме работают не поодиночке: их значения меняются в зависимости от сцены и интонации.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 их смысловая нагрузка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 религиозные образы не объясняют текст буквально, а создают поле противоречивых смыслов.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Блок, «Двенадцать», 1918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сцена не даёт простого ответа: образ Христа появляется неожиданно и заставляет перечитать всё предыдущее как моральный и духовный вопрос, а не только как революционный сюжет.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и образ Христа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«в белом венчике из роз» соединяет чистоту, торжественность и тревогу. Это не бытовая деталь, а символ, который вызывает надежду и одновременно сомнение.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Впереди двенадцати идёт не их вождь, а фигура, связанная с евангельской традицией. Так Блок переводит спор о революции в плоскость совести и смысла истории.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открытость финала делает поэму предметом споров. Читатель сам решает, видит ли он в этом образе оправдание пути отряда или трагический вопрос без окончательного ответа.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850" y="1553053"/>
            <a:ext cx="511200" cy="408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837" y="2415515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663" y="3297168"/>
            <a:ext cx="50557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Блока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не формулирует однозначного лозунга за или против революции. Он показывает столкновение надежды, страха и насилия, оставляя читателю пространство для собственного вывода.
</a:t>
            </a:r>
            <a:endParaRPr lang="en-US" sz="973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прямого приговора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чувствуется сила исторического движения: улица гудит, ритм ускоряется, старый порядок рушится. Но эта энергия сразу соседствует с тревогой и болью.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перелома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строится на резких противопоставлениях: смешное и трагическое, грубое и возвышенное, бытовое и символическое. Благодаря этому позиция автора выражена художественно, а не публицистически.
</a:t>
            </a:r>
            <a:endParaRPr lang="en-US" sz="915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вместо декларации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напоминает, что большие перемены затрагивают живых людей. Через смерть, вину и страх Блок ставит нравственный вопрос о том, чем оплачивается исторический слом.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исторических изменений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8805" y="1515502"/>
            <a:ext cx="4666390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детали и их роль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Блок, «Двенадцать», 1918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связывают отдельные эпизоды в единый образ революционной ночи и помогают увидеть внутреннюю логику поэмы.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детали превращают отдельные сцены в цельную систему образов, где природа и история звучат как одно событие.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поэма вызвала спор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Читателей ошеломила сама речь поэмы: резкая, уличная, местами грубая. Для части современников это разрушало привычное представление о высокой литературе и казалось слишком смелым.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Неожиданной оказалась композиция: бытовые сценки, сатирические детали и трагический эпизод соединены без плавных переходов. Такой монтаж создавал ощущение нестабильности и внутреннего конфликта.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спорным стал финал с образом Христа. Одни увидели в нём духовное оправдание революционного пути, другие — тревожный знак надлома и нравственной неопределённости.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двойственность сделала поэму живой для последующих поколений. Она не закрывает вопрос, а заставляет заново обсуждать историю, насилие и ответственность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и обсуждать поэму в классе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перейти от пересказа к интерпретации и увидеть многослойность текста.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«Двенадцать»: текст, который не теряет силы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Блока и сегодня заставляет видеть революцию как исторический разлом, где смешаны надежда, насилие и нравственный выбор. В этом и состоит её непреходящая ценность.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2026-05-23T12:22:33Z</dcterms:created>
  <dcterms:modified xsi:type="dcterms:W3CDTF">2026-05-23T12:22:33Z</dcterms:modified>
</cp:coreProperties>
</file>