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имён прилагательных с помощью приставок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помогает создавать новые прилагательные и уточнять признак?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Повторим состав слова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прилагательные, важно помнить морфемы: корень, приставку, суффикс и окончание. Приставка стоит перед корнем и помогает менять оттенок значения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приставочный способ образования прилагательных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создаёт новое прилагательное от уже известного слова. При этом часть речи не меняется, а к корню добавляется приставка с новым смыслом.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оттенок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приставки слово получает дополнительное значение: высокий — невысокий, школа — пришкольный, берег — прибрежный. Основа остаётся узнаваемой, но признак уточняется.
</a:t>
            </a:r>
            <a:endParaRPr lang="en-US" sz="918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смысловые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может выражать отрицание, приближение, место или время. Поэтому одно и то же корневое слово в разных сочетаниях становится точнее и выразительнее.
</a:t>
            </a:r>
            <a:endParaRPr lang="en-US" sz="1016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морфемным разбором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как образовано прилагательное, нужно выделить приставку и корень. Это помогает объяснить и значение слова, и его написание без ошибок.
</a:t>
            </a:r>
            <a:endParaRPr lang="en-US" sz="10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слово с приставкой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прилагательном приставка всегда стоит перед корнем и входит в состав слова. Именно поэтому её нужно выделять отдельно при морфемном разборе.
</a:t>
            </a:r>
            <a:endParaRPr lang="en-US" sz="814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беззвучный, пригородный, подводный приставка подсказывает, какой признак назван: отсутствие звука, близость к городу или расположение под водой.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однокоренным 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подобрать слова того же корня без приставки. Тогда легче увидеть, какая часть слова является общей основой, а какая добавляет новый смысл.
</a:t>
            </a:r>
            <a:endParaRPr lang="en-US" sz="77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разбора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перед корнем можно отделить и она изменяет значение, это приставка. Такой приём помогает не путать приставку с частью корня.
</a:t>
            </a:r>
            <a:endParaRPr lang="en-US" sz="8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приставка помогает передать значение признака и подобрать точный пример.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приставки в прилагательных и их значения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может заметно изменить смысл прилагательного, сохраняя его основное значение.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«Образование имён прилагательных с помощью приставок»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без- и значение отсутствия признака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без-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без- образует прилагательные со значением отсутствия признака или предмета: беззвучный, безвкусный, безоблачный, бесполезный. Смысл легко понять через значение «нет чего-то».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предлогом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приставку без- от предлога без. Предлог пишется отдельно с существительным, а приставка входит в состав прилагательного и пишется слитно.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слово объяснением, станет видно, что беззвучный — это «без звука», а безоблачный — «без облаков». Такой способ помогает быстрее понимать значение слова.
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набор примеров из урока и помогает увидеть, какие значения встречаются чаще всего.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приставки чаще встречаются в школьных примерах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заметны две группы: слова со значением отсутствия признака и слова, обозначающие пространство.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материалов урока, без внешних статистических данных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приставку в прилагательном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 по школьным примерам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в прилагательных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месту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прибрежный и пришкольный приставка при- показывает, что предмет находится рядом с чем-то. Так прилагательное точно указывает на расположение.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Неполнота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приглушённый приставка помогает передать слабое проявление признака. Она показывает, что действие или качество выражено не полностью, а частично.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при- часто связаны с присоединением или близким отношением к предмету. Поэтому слово становится точным и удобным для описания.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пред- и над-: значение времени и пространства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Пред-: перед событием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пред- часто указывает на время или расположение перед чем-то: предшкольный, предутренний, предгрозовой. Она помогает назвать признак, связанный с предшествующим моментом.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Над-: выше или 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над- обозначает положение выше, сверху или над чем-то: надводный, надземный. С её помощью легко передать пространственный признак предмета.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делают речь более конкретной: мы понимаем не просто предмет, а его связь с временем или пространством.
</a:t>
            </a:r>
            <a:endParaRPr lang="en-US" sz="936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представлять приставку пред- как значение «перед», а над- — как значение «выше». Простая визуальная схема помогает быстрее запомнить различие.
</a:t>
            </a:r>
            <a:endParaRPr lang="en-US" sz="9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часть речи образует разные признаки благодаря приставкам.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 разными приставками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меняет оттенок значения прилагательного, но не переводит слово в другую часть речи.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«Образование имён прилагательных с помощью приставок»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не- и значение отрицания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не- помогает образовать прилагательные со значением отрицания признака: неинтересный, невесёлый, непонятный. В таких словах слово называют качество, которого предмету не хватает.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частицей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противопоставление, отрицание может выражаться раздельно: не высокий, а низкий; не яркий, а тусклый. Тогда слово пишется отдельно от не.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встречается, когда слово без не- почти не употребляется или обозначает новый признак. Поэтому важно читать слово в контексте, а не только отдельно.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определить, является ли не- частью слова или только частицей. В этом помогает смысл слова, наличие противопоставления и проверка по словарю.
</a:t>
            </a:r>
            <a:endParaRPr lang="en-US" sz="11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приставка сразу направляет внимание на место, время или качество признака.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уточняет значение прилагательного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приставка добавляет пространственное или отрицательное значение, делая признак точнее и выразительнее.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урока; иллюстративное распределение по группам значений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правописания прилагательных с приставками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и выбора написания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слова, которые нужно запомнить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неясным членением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безмерный и невидимый приставку легко заметить, но важно не перепутать её с частью корня. Помогает подбор однокоренных слов: мера — безмерный, видимый — невидимый.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книжного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предвечный встречается реже, поэтому его написание может вызывать сомнение. В таких словах особенно важно понимать значение приставки и проверять слово по орфографическому словарю.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ослабленным 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приглушённый приставка уже не воспринимается как отдельная часть смысла сразу. Чтобы правильно разобрать слово, нужно сравнить его с глухой, глушить, заглушить.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приставки не чувствуется сразу, нельзя делать вывод только по звучанию. Надёжнее всего сравнить слово с однокоренными формами и уточнить написание по словарю.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 приставками в речи и тексте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перед рассветом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темно, и безмолвный лес кажется особенно глубоким и спокойным. Предутренний холод лежит на тропинках тонким слоем, а каждый звук в тишине слышится отчётливо. Такие прилагательные помогают увидеть время суток и настроение пейзажа.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пригородной улице день начинается размеренно: вдали слышен транспорт, а подземный переход ведёт к станции. Эти слова точно показывают место и расположение предметов. Без них описание было бы гораздо менее конкретным.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остаётся предшкольная суета: кто-то спешит на занятия, кто-то задержался у входа. Даже спокойная дорога к школе становится заметнее, если описать её через прилагательные с приставками. Они помогают связать предмет с временем и пространством.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увидеть, что приставка часто работает вместе с суффиксом и корнем.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прилагательных с приставками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модель в примерах — приставка + корень + суффикс: она создаёт новые прилагательные, сохраняя исходный смысловой центр.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состав слова и понять, какую роль играет приставка в значении прилагательного.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примеров приставочных прилагательных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показывает, что приставка добавляет смысловое уточнение и помогает правильно написать слово.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«Образование имён прилагательных с помощью приставок»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 с приставками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приставку и 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приставкой отдельное слово без. В предложении предлог пишется отдельно, а в слове безветренный он входит в состав прилагательного.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выделяют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отделяют часть слова, которая на самом деле принадлежит корню. Проверить себя помогает подбор однокоренных слов: видимый — невидимый, берег — прибрежный.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не- и частицу не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 приставкой не- нужно отличать от сочетания с частицей не. Если есть противопоставление или зависимое слово, написание может быть раздельным.
</a:t>
            </a:r>
            <a:endParaRPr lang="en-US" sz="1002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учитывают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похожим началом легко ошибиться, если опираться только на звучание. Надёжнее всего сначала определить значение слова, а затем сверить его со словарём.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образовывать новые прилагательные и точнее называть признак предмета. Если уметь выделять морфемы и понимать значение приставки, легче и разбирать слово, и писать его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2026-05-28T08:27:31Z</dcterms:created>
  <dcterms:modified xsi:type="dcterms:W3CDTF">2026-05-28T08:27:31Z</dcterms:modified>
</cp:coreProperties>
</file>