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нужна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помогает людям жить, работать и делиться нужными вещами каждый день.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мы делаем выбор: что надеть, что поесть и как добраться до школы. За этим стоят труд людей, вещи, деньги и правила, которые помогают всему работать спокойно и понятно.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рядом с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человека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действительно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помогают человеку жить, расти и быть здоровым. Сюда относятся еда, вода, сон, одежда, жильё, тепло и забота о здоровье каждый день.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что хочется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Желания тоже бывают важными для настроения: игрушки, сладости, новые игры и красивые вещи. Но экономика учит сначала думать о самом нужном, а потом о приятном.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понимает разницу между потребностью и желанием, ему легче тратить деньги с пользой. Тогда хватает и на важное, и на маленькие радости без лишних капризов.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805" y="1838326"/>
            <a:ext cx="384164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создают нужные вещи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 только людям, но и для производства многих товаров. Её используют в хозяйстве, на фермах и на предприятиях, поэтому расходовать её нужно очень аккуратно.
</a:t>
            </a:r>
            <a:endParaRPr lang="en-US" sz="1784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земля, зерно и другие природные материалы помогают делать мебель, хлеб, бумагу и одежду. Если беречь природу, этих ресурсов хватит на дольше.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другие виды энергии нужны, чтобы работали машины, светились лампы и двигались поезда. Без энергии многие дела остановились бы, как игрушка без батарейки.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хорошие материалы не превращаются в полезную вещь сами по себе. Нужны знания, умения и старание людей, которые создают, проверяют и доставляют товары.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врачи и воспитатели помогают людям учиться, быть здоровыми и чувствовать себя уверенно. Их труд очень важен, потому что он поддерживает жизнь семьи и общества.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Пекари, повара, строители и фермеры делают повседневную жизнь удобной и вкусной. Одни выращивают продукты, другие готовят еду, а третьи создают дома и уют.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и водители тоже нужны каждый день. Один помогает выбрать товар, другой привозит его туда, где он нужен. Без них вещи просто не добрались бы до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дел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каждый труд полезен по-своему. Когда люди хорошо делают своё дело, у всех появляются товары, услуги и больше времени на важные занятия.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помогает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товар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— это вещь, которую можно увидеть и потрогать: хлеб, тетрадь, одежда, игрушка. Он становится полезным, когда его сделали и передали покупателю.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нужна услуга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Услуга — это помощь или работа, которую человек получает: обучение, лечение, перевозка, стрижка, ремонт. Её нельзя положить в карман, но она очень нужна.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 услуги дополняют друг друга. Одни вещи мы покупаем, а другие получаем как помощь. Вместе они делают жизнь удобной, спокойной и безопасной.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 услуги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продукт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находят или выращивают нужный материал: зерно, дерево, хлопок, молоко, металл. Без сырья не начнётся ни один товар, как без муки не испечётся хлеб.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 дело берутся фермеры, рабочие, мастера и другие специалисты. Они обрабатывают материал, собирают изделие или выполняют услугу, используя знания и аккуратность.
</a:t>
            </a:r>
            <a:endParaRPr lang="en-US" sz="169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Упаковывают и везут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продукт упаковывают, чтобы он не испортился и не потерялся по дороге. Затем его перевозят туда, где он нужен людям, — в магазин или к месту услуги.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попадает к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последнем шаге покупатель получает вещь или услугу. Если один этап задерживается, весь путь замедляется, поэтому важна слаженная работа всех участников.
</a:t>
            </a:r>
            <a:endParaRPr lang="en-US" sz="16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материал превращается в готовый товар или услугу и доходит до покупателя.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вещи к человеку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копеек составляют один рубль.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рубль и копейка помогают удобно считать покупки, сдачу и цену товаров без долгого обмена вещами.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цена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нужно заплатить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показывает, сколько денег нужно отдать за товар или услугу. Она помогает сравнивать покупки и выбирать то, что подходит по возможностям семьи.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она складывается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цену влияют труд людей, материалы, перевозка и редкость вещи. Поэтому одинаковые предметы в разных местах могут стоить по-разному, как яблоки в саду и в магазине.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дороже — значит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не всегда означает, что вещь самая нужная, а низкая — что она плохая. Важно смотреть на пользу, качество и то, действительно ли покупка нужна.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по плану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— это деньги, которые семья тратит на еду, жильё, одежду, транспорт, учёбу и отдых. Если записывать траты, легче понять, куда уходят деньги, и не забыть важное.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— это деньги, которые семья получает за труд взрослых. Это может быть зарплата, пенсия или другие выплаты. Они помогают покупать всё необходимое и заранее планировать большие покупки.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помогает не тратить всё сразу. Когда часть денег остаётся, семье проще оплатить нужные покупки, справиться с неожиданными тратами и спокойно думать о будущем, а не только о сегодняшнем дне.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442" y="1838326"/>
            <a:ext cx="419088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разумно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выключать свет и приборы, когда они не нужны, дом тратит меньше электричества. Это помогает экономить деньги семьи и беречь природные ресурсы, которые нужны для его получения.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— маленькая, но очень полезная привычка. Она помогает не тратить воду зря, а значит, сохранять её для питья, умывания, полива растений и других важных дел.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бережно обращаться с тетрадями, книгами и игрушками, они служат дольше. Тогда не нужно покупать новые вещи слишком часто, и у семьи остаётся больше денег на нужные покупки.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Покупать без 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полезно подумать, действительно ли вещь нужна. Такой простой шаг помогает не тратить деньги впустую и учит выбирать разумно, а не поддаваться желаниям из серии «хочу всё и сразу».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из которого получается многое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леса человек получает древесину для домов, мебели и бумаги. Но если вырубать деревья слишком быстро, лесу трудно восстановиться. Поэтому важно сажать новые деревья и использовать бумагу бережно.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без которой не обойтись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 быту, на ферме и на заводе. Её используют для питья, выращивания растений и работы машин. Когда воду не расходуют зря, её хватает и людям, и природе.
</a:t>
            </a:r>
            <a:endParaRPr lang="en-US" sz="119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шанс для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стекло и пластик можно собирать отдельно и отправлять на переработку. Тогда старые вещи получают новую жизнь, а мусора становится меньше. Это помогает экономике работать аккуратнее и чище.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экономике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выращивает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сёлах люди выращивают зерно, овощи и фрукты, ухаживают за животными и получают продукты питания. Без этой работы городским жителям было бы труднее покупать свежую еду.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превращает и доставляет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фабрики, мастерские, транспорт, магазины и службы, которые обрабатывают, перевозят и продают товары. Здесь же люди получают услуги, необходимые каждый день.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помогают друг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обмениваются товарами и услугами. Село даёт продукты, а город — машины, одежду, лекарства и разные услуги. Вместе они образуют одну большую экономику.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город и село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торговля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 разных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выращивают яблоки, в другом делают игрушки, а в третьем шьют одежду. Торговля помогает всем этим товарам попасть туда, где они нужны людям каждый день.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без лишних трудностей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производит нужную вещь сам, он может купить её в магазине. Так торговля экономит время и помогает быстро получить хлеб, тетради, одежду и другие полезные вещи.
</a:t>
            </a:r>
            <a:endParaRPr lang="en-US" sz="161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соединяет тех, кто делает товары, и тех, кто их покупает. Благодаря этому работа разных людей не пропадает зря, а каждая вещь находит своего хозяина.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экономике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и учить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учителя делают важную работу каждый день. Один заботится о здоровье, другой передаёт знания. Их труд помогает людям чувствовать себя лучше и уверенно учиться новому.
</a:t>
            </a:r>
            <a:endParaRPr lang="en-US" sz="1754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Выращивать и кормить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Фермеры, пекари и повара помогают людям получать еду. Одни выращивают продукты, другие превращают их в хлеб и блюда. Без этих профессий стол был бы очень скромным.
</a:t>
            </a:r>
            <a:endParaRPr lang="en-US" sz="174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Доставлять и перевозить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Водители, продавцы и строители тоже нужны экономике. Водители перевозят людей и грузы, продавцы помогают выбрать товары, а строители создают дома, школы и другие полезные здания.
</a:t>
            </a:r>
            <a:endParaRPr lang="en-US" sz="166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и улучшать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по ремонту умеют возвращать вещам полезную жизнь. Они чинят технику, мебель и игрушки, чтобы их не пришлось выбрасывать. Это экономит деньги и бережёт материалы.
</a:t>
            </a:r>
            <a:endParaRPr lang="en-US" sz="16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выбирать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денег, времени или вещей не хватает на всех, приходится решать, что важнее всего. Тогда сначала покупают и делают самое нужное, а остальные желания ждут своей очереди.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было споров и путаницы, нужны понятные правила. Они помогают распределять вещи честно, чтобы помощь получили те, кому она особенно нужна, а не тот, кто просто громче просит.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спасает от хаоса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организовано, люди знают, что делать и когда. Экономика помогает не растеряться в нехватке и использовать ресурсы так, чтобы важные дела не останавливались даже в непростой момент.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чего-то не хватает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 доброе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герой получает награду не просто так, а за труд, смелость или помощь другим. Так и в жизни: полезное дело ценится, потому что оно приносит пользу людям и семье.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помощь — большой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дома есть своя маленькая экономика. Когда ребёнок убирает игрушки, поливает цветы или помогает накрывать на стол, он экономит время взрослых и делает жизнь семьи удобнее и дружнее.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сказках и в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0629" y="1838326"/>
            <a:ext cx="419088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польза экономики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помогает людям получать жильё, еду, одежду и лекарства. Благодаря ей всё необходимое появляется вовремя, а повседневная жизнь становится спокойнее и удобнее.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труда и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людей, ресурсы, деньги, товары и услуги соединяются в одну систему. Это помогает каждому человеку найти нужное и обменяться тем, что он умеет делать.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поддерживает школы, книги, транспорт и другие важные вещи. Они помогают детям учиться, взрослым работать, а всем людям — развиваться и узнавать новое.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работает хорошо, человеку легче считать деньги, сравнивать покупки и делать разумный выбор. Тогда меньше путаницы, а больше пользы для семьи 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рядом с нами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помогает людям работать, покупать, продавать и получать всё необходимое. Она учит беречь ресурсы, считать деньги и делать разумный выбор. Даже в обычном дне без неё никуда — вот такая тихая помощница.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2026-05-26T03:34:30Z</dcterms:created>
  <dcterms:modified xsi:type="dcterms:W3CDTF">2026-05-26T03:34:30Z</dcterms:modified>
</cp:coreProperties>
</file>