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Progressive Passive: пассивная конструкция настоящего длительного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сейчас, а в центре — объект, который его получает.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пассивный процесс в настоящем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переносит внимание на объект действия, а Present Progressive подчёркивает процесс в момент речи. Вместе они описывают происходящее сейчас: в классе, дома, в новостях и объявлениях.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формула Present Progressive Passive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строится по схеме am/is/are + being + V3. Сначала выбирают форму to be, затем добавляют being, а смысловой глагол ставят в третью форму.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 — объект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пассивном залоге главным становится не тот, кто действует, а тот, над кем совершается действие. Поэтому предложение описывает сам процесс, а не исполнителя.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идёт сейчас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Progressive Passive используют, когда процесс ещё не завершён и происходит в настоящий момент или в ограниченный текущий период: сегодня, сейчас, в эту неделю.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формы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homework is being checked. The windows are being cleaned. The class is being monitored. Во всех примерах видно одну и ту же модель: настоящее длительное время в пассиве.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 лицам и числам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меняется форма to be по лицам и числам, а также как выглядит отрицание.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being остаётся неизменной, а выбор am/is/are зависит только от подлежащего. Отрицание строится добавлением not: am not being, is not being, are not being.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образования Present Progressive Passive в английской грамматике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школьной жизни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The classroom is being cleaned показывает процесс уборки прямо сейчас. Это не результат и не привычка, а действие, которое видно в момент речи.
</a:t>
            </a:r>
            <a:endParaRPr lang="en-US" sz="2892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слушателю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примере внимание сосредоточено на самой ситуации. Не обязательно знать, кто убирает класс: смысл понятен даже без указания исполнителя.
</a:t>
            </a:r>
            <a:endParaRPr lang="en-US" sz="2900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сцены легко представить: урок, перемена, уборка, подготовка кабинета. Поэтому пример помогает быстро понять, как работает пассивная форма настоящего длительного времени.
</a:t>
            </a:r>
            <a:endParaRPr lang="en-US" sz="27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в Passive Progressive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предложения и вариант с указанием исполнителя действия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573" y="2526013"/>
            <a:ext cx="4608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70396"/>
            <a:ext cx="632400" cy="56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проверяют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test is being checked — типичный пример, где важен сам процесс проверки. Предложение сообщает, что действие происходит прямо сейчас и ещё не завершено.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ремонтируют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roads are being repaired показывает текущую работу на улице. Исполнитель может быть не назван, потому что слушателю важнее сам факт ремонта.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читают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emails are being read подчёркивает процесс обработки сообщений в данный момент. Такая форма часто встречается в сообщениях о текущих делах и рабочих процессах.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записывают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lesson is being recorded описывает действие, которое идёт сейчас. Важен не итог, а сам процесс, поэтому форма хорошо подходит для новостей и школьных ситуаций.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176244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предложение отрицательным, добавляют not после am/is/are: am not being, is not being, are not being. Смысл остаётся тем же, но действие отрицается.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6799793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задаются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начинается с am/is/are: Is the lesson being recorded? Are the doors being painted? Такая форма помогает уточнить, происходит ли действие в данный момент.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12430728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 показывают, идёт ли процесс сейчас и есть ли он вообще. Это особенно полезно в учебных диалогах, объявлениях и коротких сообщениях.
</a:t>
            </a:r>
            <a:endParaRPr lang="en-US" sz="2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конструкция встречается там, где процесс заметен в момент речи: в школе, при ремонте, в сообщениях о текущих событиях и в домашних делах.
</a:t>
            </a:r>
            <a:pPr algn="l" indent="0" marL="0">
              <a:lnSpc>
                <a:spcPct val="150041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область — школьные ситуации: уроки, проверка работ, уборка и подготовка. Это делает конструкцию особенно полезной для повседневной речи учеников.
</a:t>
            </a:r>
            <a:endParaRPr lang="en-US" sz="2194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Present Progressive Passive встречается чаще всего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1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ситуаций употребления Present Progressive Passive; дата не требуется
</a:t>
            </a:r>
            <a:endParaRPr lang="en-US" sz="14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времени и временные маркеры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показывает действие, которое уже началось, но ещё не завершилось. Например: The bridge is being built — мост строится сейчас.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маркеры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now, at the moment, today, this week и still помогают понять, что действие продолжается и результат ещё не достигнут.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может описывать процесс не только в эту секунду, но и в ближайший период: The project is being prepared — проект готовят в данный момент.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такие маркеры, легче увидеть значение незавершённого процесса и не спутать его с обычным пассивом.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736105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Voice и Passive Voice: сравнение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смысл предложения в активном и пассивном залоге: кто действует и на что направлено действие.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активном залоге внимание сосредоточено на действующем лице, а в пассивном — на объекте и самом процессе.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Present Progressive Passive; сравнение Active Voice и Passive Voice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" y="2400"/>
            <a:ext cx="847478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действия с by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исполнителя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назвать того, кто выполняет действие, после пассивной конструкции ставят by + существительное или местоимение. Это делает предложение более точным и информативным.
</a:t>
            </a:r>
            <a:endParaRPr lang="en-US" sz="2677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 без by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исполнитель неважен, неизвестен или очевиден из ситуации, часть с by опускают. Смысл при этом остаётся полным, а внимание сохраняется на самом действии.
</a:t>
            </a:r>
            <a:endParaRPr lang="en-US" sz="2677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2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room is being decorated by the students. Эта фраза подчёркивает, что украшение класса происходит прямо сейчас, а исполнители действия — сами ученики.
</a:t>
            </a:r>
            <a:endParaRPr lang="en-US" sz="27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глаголы и ситуации употребления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часто встречается с глаголами build, repair, make и prepare, когда речь идёт о процессе работы: строят дорогу, чинят велосипед, готовят проект.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ситуациях удобно использовать teach, check, watch и decorate: проверяют работы, ведут урок, показывают фотографии или украшают кабинет к празднику.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и объявления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и сообщениях пассивный progressive помогает описать события, которые происходят сейчас: дорогу ремонтируют, посылку доставляют, информацию уточняют.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конструкция подходит для домашних дел: clean, deliver, collect, type. Она помогает показать, что действие ещё не завершено и заметно в момент речи.
</a:t>
            </a:r>
            <a:endParaRPr lang="en-US" sz="24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от Present Simple Passive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 описывает привычный, повторяющийся или общий факт: The classroom is cleaned every day. Здесь говорится о регулярности, а не о текущем процессе.
</a:t>
            </a:r>
            <a:endParaRPr lang="en-US" sz="2729" dirty="0"/>
          </a:p>
        </p:txBody>
      </p:sp>
      <p:sp>
        <p:nvSpPr>
          <p:cNvPr id="11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Progressive Passive показывает то, что происходит в данный момент: The classroom is being cleaned now. Главное — процесс в момент речи, а не правило или привычка.
</a:t>
            </a:r>
            <a:endParaRPr lang="en-US" sz="2639" dirty="0"/>
          </a:p>
        </p:txBody>
      </p:sp>
      <p:sp>
        <p:nvSpPr>
          <p:cNvPr id="12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now, at the moment или today, чаще нужен progressive passive. Если речь о расписании, порядке или регулярном факте, обычно используется Present Simple Passive.
</a:t>
            </a:r>
            <a:endParaRPr lang="en-US" sz="26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больше всего трудностей вызывает слово being: его часто забывают или ставят не в том месте. Также путают формы глагола и время сказуемого.
</a:t>
            </a:r>
            <a:pPr algn="l" indent="0" marL="0">
              <a:lnSpc>
                <a:spcPct val="150041"/>
              </a:lnSpc>
              <a:buNone/>
            </a:pPr>
            <a:r>
              <a:rPr lang="en-US" sz="2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с формой, а не со смыслом: чтобы избежать ошибок, нужно проверять being, V3 и выбор am/is/are.
</a:t>
            </a:r>
            <a:endParaRPr lang="en-US" sz="236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учащихся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Present Progressive Passive; обобщение типичных ошибок учащихся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6" y="2977081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50" y="2977081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0250" y="3031411"/>
            <a:ext cx="753300" cy="60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0400" y="2997931"/>
            <a:ext cx="753300" cy="66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учебные примеры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homework is being checked. Предложение показывает, что проверка происходит сейчас, а не уже завершена. В центре внимания находится работа, а не учитель, который её проверяет.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Поломка и ремонт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bike is being fixed. Здесь важно увидеть сам процесс ремонта: велосипед ещё чинят, поэтому действие не закончено. Такая модель часто встречается в описании бытовых ситуаций.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песня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song is being played. Фраза передаёт, что музыка звучит в данный момент. Она помогает тренировать понимание процесса, который происходит прямо сейчас и ещё продолжается.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ответов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answers are being discussed. В этом примере ответы ещё разбирают, уточняют и сравнивают. Пассивная форма делает главным не говорящего, а сам ход обсуждения.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 фотографий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photos are being shown to the class. Предложение удобно для школьной темы: фотографии демонстрируют одноклассникам сейчас, поэтому акцент сделан на действии, а не на ведущем.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формы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убедиться, что предложение построено как Present Progressive Passive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для запоминания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главные элементы конструкции и помогает быстро вспомнить её форму и смысл.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am/is/are + being + V3, речь идёт о действии, которое происходит сейчас и направлено на объект.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Present Progressive Passive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идёт подготовка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стенах уже висят листы с заданиями, а рядом кто-то раскладывает маркеры. The project is being finished: работа ещё не завершена, но процесс хорошо заметен каждому, кто входит в кабинет.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готовят на кухне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слышно, как режут овощи и ставят тарелки на стол. The lunch is being prepared: обед уже в процессе, и внимание сосредоточено на том, что происходит сейчас, а не на готовом результате.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собирают перед уроком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спортивном зале ребята складывают телефоны в коробку и ждут начала занятия. The phones are being collected: действие идёт прямо сейчас, поэтому сцена выглядит живой и легко узнаваемой.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
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Present Progressive Passive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Progressive Passive помогает говорить о действии, которое происходит сейчас с объектом. Формула am/is/are + being + V3 и примеры из школы, дома и новостей делают тему понятной и полезной.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2026-05-31T13:18:42Z</dcterms:created>
  <dcterms:modified xsi:type="dcterms:W3CDTF">2026-05-31T13:18:42Z</dcterms:modified>
</cp:coreProperties>
</file>