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десятичных дробей в 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измерений без лишних цифр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часто приходится работать с дробными значениями длины, расстояния и координат. Округление помогает быстрее записывать результат, сравнивать его и выбирать нужную точность без потери смысла измерения.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округлять числа в геометрии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дробь и её разряды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после запятой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запятой идут десятые, затем сотые и тысячные. Каждый следующий разряд выражает меньшую часть величины и делает запись числа более точной.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дробь показывает часть целого через запятую: 3,7; 0,25; 12,038. Такая запись удобна, когда измерение не укладывается в целое число единиц.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округлением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записывать лишние цифры, число округляют до нужного разряда. Выбор разряда зависит от задачи: иногда достаточно целых, а иногда нужны сотые или тысячные.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геометрии разряд подсказывает, насколько подробно записан результат измерения. Чем больше цифр после запятой, тем меньше погрешность и тем точнее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округления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разряд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до какого разряда нужно округлить число: до целых, десятых, сотых или тысячных. От этого зависит, какую цифру будут проверять.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вправо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 на цифру, которая стоит сразу справа от выбранного разряда. Именно она показывает, останется ли число без изменений или увеличится на один.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Примени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0, 1, 2, 3, 4 оставляют выбранный разряд без изменения. Цифры 5, 6, 7, 8, 9 увеличивают его на 1.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Убери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округления все цифры справа либо отбрасывают, либо заменяют нулями. Так запись становится короче, но сохраняет нужную для задачи точность.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 правило перехода через границу разряда: значение меняется именно в момент, когда следующая цифра достигает 5.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ниже 1,50 округляются до 1, а 1,50 и больше — до 2; для 2,50 граница снова сдвигается вверх.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округления десятичных дробей.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результат при округлении до целых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после запятой достаточно, чтобы оценить длину без лишней детализации.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округлении до целых внимание обращают на десятые: именно они решают, останется ли число прежним или увеличится на единицу.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округления десятичных дробей.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до десятых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79775" y="1263725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сотые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округлении до десятых проверяют цифру в сотых. Если она меньше 5, десятые не меняются; если 5 или больше, десятые увеличиваются на 1.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79775" y="2456295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становится короче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округления остаётся одна цифра после запятой. Такая форма удобна для тетради, чертежа и устного ответа, когда не требуется высокая детализация.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79775" y="3648873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измерений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3,14 см записывают как 3,1 см, а 3,15 см — как 3,2 см. Даже 9,99 см после округления превращается в 10,0 см.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до сотых и тысячных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06751" y="23923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тысячных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округлении до тысячных учитывают следующую цифру справа. Число 1,2346 см записывают как 1,235 см, сохраняя большую точность измерения.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9338" y="106391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сотых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округлить до сотых, смотрят на тысячные. Например, 7,846 см превращается в 7,85 см, потому что следующая цифра увеличивает сотые.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1" y="37207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Сотые и тысячные особенно полезны при работе с координатами, формулами и точными построениями, где даже небольшое изменение значения влияет на 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округлять десятичную дробь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выборе нужного разряда и проверке результата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одно и то же число меняется при разной требуемой точности.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результат можно записать по-разному, если изменяется нужный разряд; чем меньше разряд, тем выше точность записи.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округления десятичных дробей.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округления по разным разрядам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линейка даёт нецелое число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измерения отрезка линейкой результат часто получается с дробной частью, например 2,48 см. Если достаточно точности до десятых, запись можно сократить до 2,5 см. Так проще читать ответ, не теряя смысла измерения.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чертёж становится понятнее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длинная запись вроде 199,90 мм занимает много места и отвлекает от общего вида фигуры. При оценке размера её можно записать как 200 мм. Это помогает быстрее понять масштаб стороны, радиуса или расстояния между точками.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для построения сохраняется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удобно для подписи и устного ответа, но в точных построениях исходное число лучше не терять. Если нужно провести окружность или отложить длину без искажений, сохраняют полную запись. Тогда чертёж остаётся аккуратным и верным.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в измерениях и чертежах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следующая часть числа уже достаточно велика для увеличения выбранного разряда.
</a:t>
            </a:r>
            <a:endParaRPr lang="en-US" sz="393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делает округление единым для всех и помогает получить одинаковый ответ в задачах по геометрии.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округления десятичных дробей, школьный курс математики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разной точности одно и то же число может выглядеть по-разному, хотя исходное значение остаётся тем же.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требуемый разряд, тем сильнее меняется запись; выбор точности зависит от 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по правилам округления десятичных дробей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число — разные округлённые записи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45" y="1328222"/>
            <a:ext cx="213008" cy="1893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округлении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не на ту цифру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округлении нужно проверять цифру справа от выбранного разряда, а не последнюю цифру всего числа. Именно она решает, оставить число без изменения или увеличить разряд.
</a:t>
            </a:r>
            <a:endParaRPr lang="en-US" sz="12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Оставляют лишние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округления запись должна соответствовать нужной точности. Если получилось 4,7, не стоит писать 4,70, когда по условию лишняя точность не нужна.
</a:t>
            </a:r>
            <a:endParaRPr lang="en-US" sz="12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неверный разряд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округлении до десятых важна цифра сотых, а не тысячных. Ошибка в выборе разряда сразу даёт неправильный ответ и меняет смысл измерения.
</a:t>
            </a:r>
            <a:endParaRPr lang="en-US" sz="12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Округляют слишком рано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сократить число до конца вычислений, можно потерять точность в периметре или площади. Сначала лучше выполнить расчёт, а округление сделать в финальном ответе.
</a:t>
            </a:r>
            <a:endParaRPr lang="en-US" sz="12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знаков после запятой, тем короче запись, но тем ниже точность результата.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вычислений нужна большая точность, а для устной оценки и быстрых записей удобнее более короткая форма.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записи по правилам округления десятичных дробей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удобство записи в геометрии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округления с координатной прямой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выбирает ближайшую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прямой округлённое значение всегда оказывается ближе к исходному числу, чем соседняя неподходящая отметка. Поэтому 2,7 ближе к 3, чем к 2. Это удобно проверять визуально, когда нужно понять смысл результата.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шага меняет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дробная часть равна 0,5 или больше, число обычно переходит к следующему значению на прямой. Так 2,49 ближе к 2, а 2,50 уже ближе к 3. Координатная прямая помогает увидеть это без лишних 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округление нужно, а когда точность важнее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выбор между точной записью и округлением в зависимости от цели задачи по геометрии.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выглядит разумно, округление принято верно. Например, 18,96 см можно записать как 19 см, а при большей точности — как 19,0 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два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сопоставляют исходное и округлённое значение и проверяют, стало ли число заметно короче, но не потеряло ли оно смысл измерения.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Оценить разницу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смотрят, мала ли погрешность для данной задачи. В геометрии это особенно важно при длинах сторон и расстояниях между точками.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после округления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выбор разряда зависит от того, что именно измеряют и насколько точным должен быть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достаточно целых и десятых; сотые и тысячные нужны, когда требуется более точная запись.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типичным задачам школьной геометрии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разряды чаще всего используют в школьных задачах
</a:t>
            </a:r>
            <a:endParaRPr lang="en-US" sz="234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округление как часть точных измерений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помогает записывать результаты короче, понятнее и аккуратнее. В геометрии важно не только правильно изменить число, но и выбрать нужную точность, чтобы ответ оставался полезным и верным.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2026-05-29T03:16:27Z</dcterms:created>
  <dcterms:modified xsi:type="dcterms:W3CDTF">2026-05-29T03:16:27Z</dcterms:modified>
</cp:coreProperties>
</file>