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«расы»: что говорит современная биология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внешности к геному: где проходят реальные границы различий между людьми?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важен для биологии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«расах» долго влияли на науку и общество, но генетика показала: все люди принадлежат к одному виду Homo sapiens. Сегодня различия точнее объясняются происхождением, миграциями и адаптациями, а не жёсткими биологическими категориями.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классификаций людей в науке XVIII–XX веков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этого периода закрепились деления по цвету кожи, форме черепа и чертам лица. Классификации описывали наблюдаемые различия, но не объясняли их происхождение.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Линней и И. Блюменбах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натуралисты начали систематизировать людей по внешним признакам и происхождению. Эти схемы стали первыми попытками создать «научную» типологию человеческого разнообразия.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стала активнее использовать измерения тела и черепа. Вместе с наблюдениями в науку проникали колониальные представления о «нормах» и культурной иерархии народов.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развития генетики стало ясно, что прежние расовые схемы плохо отражают реальность. Исследования показали непрерывность изменчивости и отсутствие чётких биологических границ между группами людей.
</a:t>
            </a:r>
            <a:endParaRPr lang="en-US" sz="1181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человека и их биологическая изменчивость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связана прежде всего с количеством меланина и условиями среды. Один и тот же оттенок кожи может возникать у людей из разных регионов как результат сходных адаптаций.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волос определяется наследственными вариантами генов, но распределяется не по жёстким расовым границам. Внутри одной семьи могут встречаться заметно разные типы волос.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волос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носа, губ и других черт лица зависит от сочетания многих генов и истории популяции. Такие признаки варьируют постепенно и не образуют изолированных биологических блоков.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одной местной популяции разнообразие внешности может быть очень высоким. Поэтому внешнее сходство не позволяет надёжно судить о генетическом родстве или «расе».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вариативность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уровне сходства биологическое разделение человечества на несколько жёстких «рас» не имеет прочной генетической основы.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0,1%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среднее различие в ДНК между двумя случайно выбранными людьми.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человека в популяционной генетике; данные проекта «Геном человека» и последующих исследований
</a:t>
            </a:r>
            <a:endParaRPr lang="en-US" sz="8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человеческое разнообразие
</a:t>
            </a:r>
            <a:endParaRPr lang="en-US" sz="277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большая часть различий относится к индивидуальной и внутрипопуляционной изменчивости. Географические различия существуют, но они не образуют изолированных биологических блоков.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человеческая изменчивость непрерывна, а различия между крупными группами меньше, чем различия внутри 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по данным популяционной генетики; выводы Р. Левонтина (1972) и последующих исследований
</a:t>
            </a:r>
            <a:endParaRPr lang="en-US" sz="12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признаки распределяются постепенно, а не по резким границам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Клиналная изменчивость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меняются плавно от региона к региону, без чёткой линии раздела. Это отражает постепенное изменение условий среды и историю миграций, а не существование отдельных биологических «блоков».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адаптации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тибетцев, андинцев и эфиопских групп сформировались разные способы приспособления к нехватке кислорода. Это показывает, что сходные условия могут вызывать разные эволюционные решения.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гены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некоторых наследственных вариантов зависит от образа жизни и традиционного питания. Особенно это заметно в популяциях, где исторически развивались скотоводство или иные специфические практики.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 кожа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ультрафиолета, тем сильнее отбор в пользу более тёмной кожи, защищающей от избытка излучения. Поэтому пигментация часто связана с широтой и климатом.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14130"/>
            <a:ext cx="4791900" cy="23043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человека к среде обитания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признаки связаны с конкретными условиями среды и образом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различия у людей — это локальные адаптации, возникшие под действием среды, а не признаки отдельных биологических рас.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популяционная генетика и антропология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Популяция, этнос и раса: различие понятий
</a:t>
            </a:r>
            <a:endParaRPr lang="en-US" sz="3016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популяция — это группа людей с общим происхождением и частотами генов. Это удобный термин для описания наследственной изменчивости и миграций без искусственного деления человечества.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 — историческая классификация, широко использовавшаяся в прошлом. В современном научном смысле она не имеет чётких и устойчивых биологических границ у Homo sapiens.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 — историко-культурная общность, объединённая языком, традициями, самосознанием и культурой. Его границы определяются не генами, а социальными и историческими процессами.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разнообразие Homo sapiens
</a:t>
            </a:r>
            <a:endParaRPr lang="en-US" sz="270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данных палеоантропологии, популяционной генетики и исследований миграций человека.
</a:t>
            </a:r>
            <a:endParaRPr lang="en-US" sz="15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теории и их исторические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расовые теории нередко подавались как «научное» объяснение социального неравенства. Ими оправдывали рабство, колониальное господство и лишение целых народов прав под видом естественного порядка.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Оправдание неравенства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идеи проникли в политику и образование, где поддерживали сегрегацию и евгенические программы. Людей оценивали по надуманным иерархиям, а не по реальным биологическим или личным качествам.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Сегрегация и евгеника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расовая идеология показала, к чему приводит псевдонаука, когда она становится государственной нормой. История убеждает: ошибочные классификации опасны, если превращаются в инструмент насилия и дискриминации.
</a:t>
            </a:r>
            <a:endParaRPr lang="en-US" sz="855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как социальное явление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геном — разные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человека могут быть генетически очень близки, но жить в совершенно разных социальных условиях. Расизм возникает тогда, когда доступ к школе, медицине и безопасности зависит не от личности, а от приписанной группы.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предубеждение становится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Предвзятость редко ограничивается словами. Она превращается в неравные правила, отказ в возможностях и устойчивые стереотипы, которые влияют на карьеру, здоровье и самооценку людей, хотя биологического основания для этого нет.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изменила представления о человеке
</a:t>
            </a:r>
            <a:endParaRPr lang="en-US" sz="283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опирался на более точные методы: от измерений внешности к анализу ДНК и истории популяций.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отказ от жёстких иерархий: чем больше данных, тем убедительнее популяционный, а не расовый взгляд на 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Синтетический обзор по истории антропологии и генетики человека; проект Human Genome Project (2001)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происхождения и наследственности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врача важнее сведения о наследственных болезнях в семье, чем общий ярлык внешности. Именно семейная история помогает оценить риск и вовремя назначить обследование или профилактику.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анамнез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внешний облик не означает одинаковую наследственность и не предсказывает болезнь. Серповидноклеточный признак, талассемия и дефицит G6PD встречаются в разных популяциях, а медицинское решение строят индивидуально.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не диагноз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варианты генов чаще встречаются у людей с определённой историей происхождения, но не у всех представителей одной группы. Поэтому диагноз и риск всегда уточняют по конкретным данным пациента.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вариантов генов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которые точнее слова «раса»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описывать людей точнее: в биологии — через происхождение и наследственность, в обществознании — через культуру и самоидентификацию.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показывают разные уровни сходства и различий. Они информативнее, чем устаревшее слово «раса», которое смешивает биологию, историю и культуру.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человека, популяционная генетика, обществознание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школьная биология требует критики стереотипов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форма лица или тип волос не определяют интеллект, характер или ценности человека. Такие выводы возникают из предубеждений, а не из надёжных биологических исследований.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не равна способностям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заметить несколько похожих случаев и распространить их на всех, получается стереотип. Научный подход требует сравнивать большие выборки и учитывать исключения, а не единичные впечатления.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создаёт ошибку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питание, здоровье, семья и социальные условия сильно влияют на результаты человека. Поэтому одинаковые внешние признаки могут сочетаться с очень разными жизненными путями и достижениями.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развитие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не делит людей на «лучших» и «хуже». Она объясняет наследственность, изменчивость и адаптации, но не даёт основания судить о достоинстве или ценности личности по внешнему облику.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против упрощений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псевдонаучные расовые утверждения
</a:t>
            </a:r>
            <a:endParaRPr lang="en-US" sz="233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рассуждений без доказательной базы и с подменой биологических причин социальными выводами.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научный взгляд на человечество
</a:t>
            </a:r>
            <a:endParaRPr lang="en-US" sz="2766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 — единый биологический вид, внутри которого существуют популяции с разной историей и частотами признаков. Эти различия реальны, но они не образуют жёстких расовых границ.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вид, много популяций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меняются постепенно по географии и времени. Поэтому на карте мира видны переходы и смешение, а не изолированные блоки с одинаковым набором характеристик.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изменчивость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людей сегодня используют термины «популяция», «происхождение», «фенотипическая вариация» и «адаптация». Такой язык точнее показывает, как формировалось разнообразие без иерархии и упрощений.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научная лексика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 современных людей
</a:t>
            </a:r>
            <a:endParaRPr lang="en-US" sz="2953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Африки к миру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люди происходят от африканских популяций Homo sapiens, живших примерно 300 тысяч лет назад. Позднее группы расселялись по Евразии, Австралии и Америке, постепенно приспосабливаясь к новым условиям.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как норма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никогда не были полностью «чистыми»: популяции встречались, перемешивались и снова расходились. Поэтому сегодняшние семьи часто объединяют разные линии происхождения, а история человечества выглядит как непрерывная сеть связей.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людей — не набор жёстких рас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показывают: люди различаются заметно, но эти различия непрерывны, историчны и не укладываются в строгие биологические расы. Точный язык помогает понять человека без стереотипов.
</a:t>
            </a:r>
            <a:endParaRPr lang="en-US" sz="15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2026-06-02T00:36:18Z</dcterms:created>
  <dcterms:modified xsi:type="dcterms:W3CDTF">2026-06-02T00:36:18Z</dcterms:modified>
</cp:coreProperties>
</file>