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введение: внутреннее строение и значение для жизни птиц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птиц раскрывает секреты их полёта и выживания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уникальность птиц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появились от древних пернатых динозавров 150 миллионов лет назад. Их внутреннее строение отражает приспособление к полёту и разнообразным средам обитания, что важно для понимания их биологии и экологии.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органы и адаптации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пищеварения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Пищеварительный тракт птиц начинается с клюва и заканчивается клоакой. Важные органы — зоб, железистый и мышечный желудки — выполняют задачи хранения, химического и механического переваривания.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варьируется в зависимости от типа питания. Адаптации обеспечивают быстрое и эффективное усвоение различных видов пищи.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через пищеварительную систему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пищеварения у современных птиц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Видовые различия в пищеварительных органах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развития пищеварительных органов у типичных видов.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отражает питание и образ жизни каждого вида.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птиц,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у птиц происходит значительно быстрее, чем у млекопитающих, позволяя оперативно восполнять энергии для полёта и поддержания высокой температуры тела.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быстрее, чем у млекопитающих, переваривается пища у птиц, что обеспечивает быструю энергообеспеченность.
</a:t>
            </a:r>
            <a:endParaRPr lang="en-US" sz="1797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ноздрей и гортани в дыхании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начинается с ноздрей, обеспечивающих поступление воздуха. Гортань контролирует поток и направляет воздух в трахею, что важно для дыхания и вокализации.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бронхи: транспорт кислорода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трахею воздух поступает в бронхи, которые разветвляются в лёгкие. Эта организация гарантирует эффективный газообмен и поддержание высокого уровня активности.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Сиринкс — уникальный голосовой орган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Сиринкс расположен на разветвлении трахеи и позволяет птицам издавать разнообразные звуки. Такой орган отсутствует у других позвоночных и служит для общения и привлечения партнёров.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дыхательной системы и голосового аппарата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дыхания у птиц: двойная циркуляция воздуха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постоянного притока кислорода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и температура тела птиц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дыхательных движений возрастает с ростом температуры окружающей среды, отражая потребность в терморегуляции.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дыхательная активность связана с поддержанием температуры тела и энергозатратами на полёт.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физиологии птиц,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Пищеварительные железы птиц: функции и особенности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крупнейшая железа, выполняет детоксикацию и синтез жёлчных кислот, поддерживая пищеварение и обмен веществ.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Жёлчный пузырь отсутствует у некоторых видов, например голубей, что влияет на особенности выделения жёлчи.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ферменты для расщепления углеводов, белков и жиров, обеспечивая эффективность пищеварения.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регулирует уровень сахара в крови, поддерживая энергетический баланс организма в полёте.
</a:t>
            </a:r>
            <a:endParaRPr lang="en-US" sz="8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органы дыхания: воздушные мешки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птиц имеют небольшие размеры, твёрдую структуру и малую подвижность. Для оптимизации дыхания у большинства видов развиты девять воздушных мешков, расположенных в различных частях тела.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мешки снижают вес скелета, обеспечивают эффективное охлаждение организма и играют важную роль в дыхании во время полёта, улучшая газообмен и поддерживая выносливость птиц.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кровеносная система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птиц замкнутая и очень эффективная, что обеспечивает быстрое снабжение тканей кислородом и питательными веществами для поддержания активного образа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четырёхкамерное состоит из двух предсердий и двух желудочков, что препятствует смешению артериальной и венозной крови и повышает эффективность кровообращения.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пульса у птиц сильно варьируется: например, у воробья достигает 460 ударов в минуту, а у индюка — около 93, что отражает разные уровни активности и размера тела.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система: особенности птиц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птиц выделяют мочевую кислоту вместо мочевины, что помогает максимально экономить воду — важный фактор для жизни в различных условиях и облегчения полёта.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у птиц отсутствует, поэтому продукты обмена выводятся напрямую через клоаку, что снижает массу тела и способствует аэродинамике во время полёта.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выделения считается важным эволюционным приспособлением, позволяющим птицам успешно существовать в разнообразных средах обитания, в том числе засушливых.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мозга и органы чувств птиц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птиц относительно крупный и содержит крупный мозжечок, отвечающий за координацию движений и равновесие, что необходимо для точных полётных манёвров.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у птиц острое и цветовое, что помогает им распознавать пищу и ориентироваться в пространстве, особенно хорошо развито у дневных видов.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у птиц чувствителен к высоте звука, что важно для коммуникации и обнаружения хищников; обоняние сравнительно слабее, чем у многих млекопитающих.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сов, например, особенно развиты ночное зрение и слух, что позволяет им эффективно охотиться в темноте, демонстрируя адаптацию к ночному образу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скелета птиц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прочность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птиц полые и заполнены воздухом, что значительно снижает общий вес тела. Такая структура скелета позволяет сохранять прочность, необходимую для полёта, и одновременно облегчает движение в воздухе.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Ключица и грудная кость как основы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Ключицы срастаются в вилочку, придавая жёсткость грудной клетке. Грудная кость с мощным килем служит местом крепления сильных грудных мышц, обеспечивающих взмах крыльями, что критично для успешного полёта.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Мускулатура и движение птиц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могут составлять до 30% массы тела птицы и отвечают за двигательную силу крыльев, регулируя скорость и направление полёта с высокой точностью.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конечностей снабжены длинными сухожилиями, которые позволяют птицам крепко удерживаться на ветках длительное время без утомления, что важно для отдыха и гнездования.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мускулатура обеспечивает быстрый старт и взлёт, а также эффективность ходьбы и прыжков, способствуя общей выживаемости в различных условиях среды.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и размножение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самок птиц обычно функционирует лишь один яичник и яйцевод — преимущественно левый — что снижает вес для облегчения полёта.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яйца включает последовательное накопление желтка, добавление белка и формирование прочной известковой скорлупы для защиты эмбриона.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 птиц внутреннее, что повышает шансы на успешное развитие потомства в различных условиях существования.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 яиц проходит под контролем родителей, обеспечивая нужную температуру и защиту, что повышает выживаемость птенцов после вылупления.
</a:t>
            </a:r>
            <a:endParaRPr lang="en-US" sz="8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 органов курицы и голубя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в массе и размере ключевых органов двух видов, адаптированных к разным стилям жизни: наземному у курицы и полёту у голубя.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имеет более развитое сердце и компактные органы, что отражает адаптацию к активному полёту, тогда как курица приспособлена к наземному образу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орнитологии,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65674" y="1592249"/>
            <a:ext cx="1069875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внутренние заболевания птиц и профилактика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Аспергиллёз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Грибковая инфекция лёгких, возникающая из-за плохой вентиляции клеток и грязного корма. Симптомы включают одышку и слабость, лечение требует своевременной диагностики.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Аскаридоз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Паразитарное поражение кишечника глистами, вызывающее диарею, снижение веса и вялость. Профилактика — регулярная санитарная обработка и контроль качества корма.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Заболевание, связанное с накоплением мочевой кислоты в организме. Возникает при неправильном питании и ведущих к нарушению обмена веществ условиях, требует ветеринарного наблюдения.
</a:t>
            </a:r>
            <a:endParaRPr lang="en-US" sz="11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внутреннего строения птиц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внутренних органов раскрывает сложные механизмы адаптации птиц к полёту и выживанию. Современные методы, включая томографию и молекулярный анализ, позволяют глубже понять их биологию и эволюцию.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2026-05-09T12:57:19Z</dcterms:created>
  <dcterms:modified xsi:type="dcterms:W3CDTF">2026-05-09T12:57:19Z</dcterms:modified>
</cp:coreProperties>
</file>