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искусство до XVIII века: как люди учили красоту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иконам, храмам, книгам и узорам Древней Руси.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началось древнерусское искусство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русские мастера учились у Византии, но быстро добавили своё: мягкие лица, яркие краски и любовь к узорам. Искусство стало понятным языком для веры, памяти и красоты.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храмы и первые изображения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 — Крещение Руси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христианства на Руси начали строить каменные храмы и создавать первые иконы. Новая вера принесла и новые образы.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Софийский собор в Киеве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знаменитых ранних памятников стал украшением новой Руси. Внутри его стены сияли мозаиками и фресками.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 урок веры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помогали людям понимать библейские истории и запоминать их. Храм становился местом молитвы и живой книгой для 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— особая картина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Икону писали на деревянной доске красками, чаще всего темперой. Золотой фон делал образ светлым, торжественным и словно наполненным внутренним сиянием.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не похожа на обычный портрет: в ней важны тишина, строгость и смысл. Позже особенно прославились Андрей Рублёв и Дионисий.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мозаики в храме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Фреску создавали прямо по сырой штукатурке, поэтому мастер должен был работать быстро и очень точно. Такая роспись прочно соединялась со стеной.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собиралась из маленьких цветных кусочков камня или стекла. Издалека они складывались в сияющие фигуры и целые сцены.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храмах Киева и Новгорода такими изображениями рассказывали библейские истории. Поэтому стены можно было читать, как большую картину-книгу.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дома и деревянные церкви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 без гвоздей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Брёвна точно подгоняли друг к другу, и постройки часто собирали без гвоздей. Такой способ требовал терпения и умения работать с каждым бревном.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был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всегда находилось поблизости, поэтому из него строили избы, терема и церкви. Оно хорошо подходило для жизни в холодном климате.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храмы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строили высокие деревянные церкви с крутыми крышами и несколькими куполами. Они выглядели нарядно и были удобны для суровой погоды.
</a:t>
            </a:r>
            <a:endParaRPr lang="en-US" sz="11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Новгород: где жили мастера и умелые руки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умел быть самостоятельным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был богатым и очень деятельным городом. Здесь работали мастера, строили храмы и создавали иконы, которые сразу запоминались ясными цветами и сильными образами. Город жил торговлей, трудом и искусством.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 — письма на коре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Новгородцы писали не только в книгах, но и на берёзовой коре. Эти короткие послания рассказывают о повседневной жизни, делах и даже маленьких семейных заботах. Такая находка словно открывает дверь в прошлое.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Резьба, камень и красота улиц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Новгороде делали не только иконы, но и резные украшения, каменные храмы и красивые бытовые предметы. Мастера умели замечать красоту в простых вещах. Поэтому город выглядел особенно живым и творческим.
</a:t>
            </a:r>
            <a:endParaRPr lang="en-US" sz="10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Рублёв и доброта в искусстве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Рублёв жил в конце XIV — начале XV века и стал самым известным русским иконописцем. Его работы учат не только смотреть, но и чувствовать тишину и мир.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«Троица» считается вершиной древнерусской живописи. В ней три фигуры соединены в спокойное и очень гармоничное целое.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Рублёва нет шума и спешки. Оно показывает, что красота может быть мягкой, доброй и очень человечной.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1502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— именно тогда были созданы знаменитые фрески Ферапонтова монастыря.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Ферапонтов монастырь, росписи Дионисия, 1502 год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росписи дошли до нас почти полностью, и это большая редкость для древнерусского искусства.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икона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шаги работы иконописца в древнерусской 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первые книги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были похожи на дневники всей страны: в них по годам записывали важные события, чтобы люди не забывали свою историю и подвиги предков.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знаменитой древнерусской летописью считается «Повесть временных лет». В ней рассказывается, как жила Русь, кто правил и какие события меняли жизнь людей.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тогда создавали вручную, поэтому каждая страница требовала много времени, старания и терпения. Такие рукописи были редкими, как настоящие сокровища.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украшали текст красивыми буквами, узорами и маленькими рисунками. Благодаря этому книга становилась не только источником знаний, но и произведением искусства.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Узоры, резьба и украшения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в книгах и на вещах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любили повторяющиеся узоры из листьев, птиц, зверей и переплетённых линий. Они украшали ими книги, ткани и посуду, словно делали вещи наряднее и веселее.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в дереве и камне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по дереву и камню помогала превращать обычные предметы и здания в красивые и запоминающиеся. Такие детали часто напоминали праздничную вышивку и радовали глаз.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стала главным центром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78301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русских земель Москва стала усиливать своё значение. Сюда стекались мастера, а княжеский двор поддерживал строительство и иконопись.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3574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Кремля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возводили кремлёвские стены, соборы и палаты. Город всё больше напоминал сильную столицу, где искусство служило государству и вере.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8857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художественный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Москва стала местом, где создавали торжественные храмы и знаменитые иконы. Здесь древнерусское искусство получило особенно величественный облик.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как большие произведения искусства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Древнерусский храм соединял сразу несколько видов искусства: архитектуру, живопись, резьбу и украшения. Поэтому он воспринимался как единое, цельное и очень красивое пространство.
</a:t>
            </a:r>
            <a:endParaRPr lang="en-US" sz="1165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Владимира, Новгорода и Москвы показывают, как менялся стиль: от строгих форм к более нарядным и праздничным. Каждый город добавлял в это искусство что-то своё.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Купола, своды, фрески и иконостас не спорили друг с другом, а помогали создать особое настроение. Внутри храма человек видел и красоту, и порядок, и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Ферапонтова монастыря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Дионисия в Ферапонтовом монастыре были созданы в 1502 году. Это редчайший случай, когда росписи почти всего храма сохранились до наших дней почти без потерь.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краски, тонкие фигуры и спокойные жесты делают эти изображения очень особенными. Кажется, будто стены тихо поют о мире, красоте и доброте.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появлялись главные художественные центры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Киева до Москвы древнерусское искусство росло в разных городах, и каждый центр добавлял свои любимые формы и приёмы.
</a:t>
            </a:r>
            <a:endParaRPr lang="en-US" sz="9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русское искусство было особенным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искусство до XVIII века было тесно связано с храмом и иконой. Оно помогало человеку думать о вере, добре и красоте, а не только любоваться картинкой.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умели быть очень разными: строгими, торжественными, мягкими и нежными. Благодаря этому искусство не казалось скучным, а звучало по-разному, как целый хор.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было меньше обычных портретов и бытовых сцен, зато больше духовного смысла. Даже самый маленький образ старались сделать важным и светлым.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была в особом настроении. Оно не просто украшало жизнь, а помогало людям помнить о прошлом и чувствовать, что красота может быть тихой и доброй.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41921"/>
            <a:ext cx="254651" cy="2037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937" y="2187159"/>
            <a:ext cx="219629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1313" y="3927480"/>
            <a:ext cx="156878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до нашего времени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наших дней дошли древние соборы и церкви. Они показывают, как строили мастера много веков назад и как выглядели города Древней Руси.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Сохранились рукописные книги, в которых есть красивые буквы, заставки и рисунки. Такие страницы помогают понять, как бережно относились к знанию.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 фрески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 росписи пережили пожары, войны и время. Каждое уцелевшее изображение особенно ценно, потому что их было создано очень много.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быта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сохраняются и простые вещи: посуда, украшения, орудия труда. Они рассказывают не только о красоте, но и о повседневной жизни людей.
</a:t>
            </a:r>
            <a:endParaRPr lang="en-US" sz="8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имена и памятники русской культуры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памятников — Софийский собор в Киеве, икона «Троица» Андрея Рублёва и фрески Дионисия. Эти произведения показывают, как росло мастерство русских художников.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храмы Новгорода и Москвы: они помогают увидеть путь искусства от строгих ранних форм к более торжественной и светлой красоте.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искусство хранит память страны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искусство до XVIII века выросло из веры, труда и жизни городов. Оно сохранило память о прошлом и научило нас видеть красоту в иконах, храмах и книгах.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2026-05-21T09:22:10Z</dcterms:created>
  <dcterms:modified xsi:type="dcterms:W3CDTF">2026-05-21T09:22:10Z</dcterms:modified>
</cp:coreProperties>
</file>