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II: If + Past Simple + would + Infinitive
</a:t>
            </a:r>
            <a:endParaRPr lang="en-US" sz="2893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нереальном: формула, смысл и типичные ошибки.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Conditional II и зачем он нужен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 нужен, чтобы говорить о том, чего нет сейчас, но можно представить: мечты, советы, вежливые просьбы и нереальные условия. Сначала важно увидеть смысл, потом — форму.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на слайде показывают нереальные ситуации и мечты.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 показывают, как Conditional II помогает описывать фантазии и маловероятные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задании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помогают распознать Conditional II по смыслу.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русские подсказки помогают быстро понять смысл: «если бы», «я бы» и «на твоём месте».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подсказки к теме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связь между условием в if-clause и результатом в main clause.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помогает отделить первую часть предложения в Conditional II.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запятая обычно нужна, если предложение начинается с if-clause; при начале с main clause её часто не ставят.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английского языка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как строятся утверждения в Conditional II.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 разные воображаемые результаты: больше времени, больше знаний или больше возможностей.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задании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показывают, как Conditional II звучит вежливо.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вопроса делают просьбу мягче и вежливее, но форма Conditional II сохраняется без 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задании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Отрицания: wouldn’t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главной части отрицание чаще всего строится с wouldn’t: оно показывает, что результат не случится в воображаемой ситуации, например: If I were tired, I wouldn’t go out.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отрицание подчёркивает нежелательное действие или последствие. Тогда смысл помогает выбрать, где поставить not: в result clause или в if-clause по контексту.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проверяй обе части предложения отдельно: if-clause задаёт условие, а главная часть показывает, что именно не произошло бы.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262231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were: важное правило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were помогает сразу показать, что ситуация воображаемая, а не реальная.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Conditional II were часто используется для всех лиц в воображаемых ситуациях.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 Conditional II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 каждом предложении выполняют разные роли.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формуле важны именно 2 формы: Past Simple в условии и would в результате. Это помогает сразу отличать Conditional II от обычного прошлого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языка, раздел Conditional II.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 и Conditional II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начинаются с if, но задают разную степень реальности: одна говорит о возможном событии, другая — о воображаемом или маловероятном.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ближе ситуация к реальности; Conditional II показывает не факт, а предположение.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сравнения Conditional I и Conditional II.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смысла помогают быстро распознавать этот тип предложения.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Conditional II часто встречается модель «если бы… я бы…». В уроках удобно запомнить 3 типичных смысла: мечта, совет и желание изменить ситуацию.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языка, раздел Conditional II.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предложение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учебной модели Conditional II: сначала условие, затем результат, после этого — проверка формы.
</a:t>
            </a:r>
            <a:endParaRPr lang="en-US" sz="211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правильных формы нужно выбрать, чтобы завершить все предложения.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3 пропуска нужно заполнить в правильной форме. В каждом примере проверяется одно и то же правило: в if-части стоит Past Simple.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упражнение по теме Conditional II.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для проекта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у нас была камера, мы бы сделали фото для проекта. Такое продолжение показывает воображаемую ситуацию и сохраняет форму would + infinitive. Смысл остаётся ясным даже без точного перевода.
</a:t>
            </a:r>
            <a:endParaRPr lang="en-US" sz="1098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у доски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он был увереннее, он бы выступил перед классом. Здесь важно не просто закончить фразу, а показать возможный результат, которого пока нет в реальности.
</a:t>
            </a:r>
            <a:endParaRPr lang="en-US" sz="118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уроке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я знал ответ, я бы сразу поднял руку. Это короткое продолжение помогает тренировать логику Conditional II: условие нереально сейчас, а действие зависит от него.
</a:t>
            </a:r>
            <a:endParaRPr lang="en-US" sz="118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2: дополни предложение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 должны сохраниться при перефразировании.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перефразирование обычно нужно удержать 2 части смысла: условие и результат. Это помогает заменить обычное предложение на форму Conditional II без потери идеи.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упражнение по теме Conditional II.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4: соедини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 соединение частей проверяет, как ученики связывают условие и результат по смыслу и грамматической форме.
</a:t>
            </a:r>
            <a:endParaRPr lang="en-US" sz="211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встречаются чаще всего и сразу меняют смысл предложения.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особенно важно не перепутать 3 типичные ошибки: would в if-части, was вместо were и Present Simple там, где нужен Past Simple.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типичных ошибок по Conditional II.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II: формула, смысл и практика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II помогает говорить о нереальном, но очень понятном: мечтах, советах и вежливых просьбах. Если запомнить форму и потренироваться на примерах, ошибки быстро становятся редкими.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2026-07-25T13:14:14Z</dcterms:created>
  <dcterms:modified xsi:type="dcterms:W3CDTF">2026-07-25T13:14:14Z</dcterms:modified>
</cp:coreProperties>
</file>