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Меняющиеся времена: почему это касается каждого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идут постоянно — важно понимать их и не бояться.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перемены вокруг нас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Меняющиеся времена — это перемены вокруг нас: в учёбе, дружбе, технологиях и привычках. Они могут помогать, пугать и требовать новых навыков, чтобы уверенно ориентироваться в мире.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на личном уровне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новый класс или школу меняет расписание, учителей и круг общения. Сначала это вызывает напряжение, но постепенно появляется опыт, который помогает чувствовать себя увереннее.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интересов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меняются интересы, человек пробует новые занятия и лучше понимает, что ему действительно нравится. Это не потеря прежнего «я», а расширение собственных возможностей.
</a:t>
            </a:r>
            <a:endParaRPr lang="en-US" sz="898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ответственности заметен, когда нужно самому следить за делами, временем и обещаниями. Такие задачи учат самостоятельности и показывают, что взросление связано с новыми обязанностями.
</a:t>
            </a:r>
            <a:endParaRPr lang="en-US" sz="898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бывают приятными и непростыми одновременно. Иногда они приносят радость, иногда — тревогу, но почти всегда открывают путь к новому опыту и более зрелым решениям.
</a:t>
            </a:r>
            <a:endParaRPr lang="en-US" sz="9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времена меняются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5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технологические, социальные и природные факторы одновременно запускают изменения и усиливают друг друга.
</a:t>
            </a:r>
            <a:endParaRPr lang="en-US" sz="8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как двигатель перемен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сделал разговор на расстоянии обычным делом, а мобильная связь освободила людей от привязки к дому. Общение стало доступнее в любой точке, где есть сеть.
</a:t>
            </a:r>
            <a:endParaRPr lang="en-US" sz="792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под рукой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открыл доступ к справочным материалам, новостям и учебным платформам. Теперь знания можно искать сразу, но важно уметь выбирать надёжные источники и не верить всему подряд.
</a:t>
            </a:r>
            <a:endParaRPr lang="en-US" sz="792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Быстрее, чем раньше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раньше шли неделями, а сообщения сегодня приходят почти мгновенно. Каждое ускорение связи меняло темп жизни, привычки общения и ожидания людей друг от друга.
</a:t>
            </a:r>
            <a:endParaRPr lang="en-US" sz="792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формат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Онлайн-уроки и видеосвязь показали, что учиться и работать можно не только в одном помещении. Это удобно, но требует самодисциплины и умения не отвлекаться на лишнее.
</a:t>
            </a:r>
            <a:endParaRPr lang="en-US" sz="7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общество меняют правила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появлением цифровых сервисов возникли новые профессии: разработка, поддержка, дизайн, анализ данных. Работа всё чаще строится вокруг технологий, где нужны гибкость, внимание и умение быстро учиться.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учёба стала привычной частью школы: проекты, обсуждения и взаимопомощь помогают лучше понимать материал. В такой среде особенно важны уважение, ясное общение и готовность слушать других.
</a:t>
            </a:r>
            <a:endParaRPr lang="en-US" sz="84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чаще говорит о правах, обязанностях и равном отношении к людям с разным опытом. Это помогает создавать правила, в которых каждому безопаснее учиться и работать.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команды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 стала важной в школе, спорте и будущей профессии. Когда люди распределяют роли и поддерживают друг друга, задача решается быстрее и с меньшим количеством ошибок.
</a:t>
            </a:r>
            <a:endParaRPr lang="en-US" sz="85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окружающая среда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режим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влияет на расписание, одежду, поездки и даже на настроение. Когда сезоны становятся менее предсказуемыми, людям приходится чаще менять планы и подстраивать повседневную жизнь.
</a:t>
            </a:r>
            <a:endParaRPr lang="en-US" sz="743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 наводнения могут затруднять выращивание продуктов, а значит, отражаются на еде и ценах. Изменения среды сразу заметны там, где люди зависят от урожая и воды.
</a:t>
            </a:r>
            <a:endParaRPr lang="en-US" sz="743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Жара, дым и резкие перепады температуры влияют на самочувствие, особенно у детей и пожилых людей. Поэтому климатические изменения становятся не только природной, но и медицинской проблемой.
</a:t>
            </a:r>
            <a:endParaRPr lang="en-US" sz="743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под давлением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тоже чувствуют перемены: им нужны тень, вода, защита от ливней и более удобный транспорт. Чем сложнее среда, тем важнее заранее продумывать, как жить в ней безопасно.
</a:t>
            </a:r>
            <a:endParaRPr lang="en-US" sz="74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каждая новая форма связи сокращала задержки и расширяла круг общения.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связь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идёт вверх: связь становится быстрее и удобнее, но возрастает поток сообщений и ожидание постоянного ответа.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по историческим этапам связи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транспорт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пути и поездки на лошадях ограничивали расстояния и время в дороге. Люди жили ближе друг к другу, а путешествие было долгим событием, которое нужно было заранее планировать.
</a:t>
            </a:r>
            <a:endParaRPr lang="en-US" sz="68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Рывок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Пароходы и поезда сократили путь между городами и странами. Торговля стала активнее, а идеи и новости начали распространяться шире, чем раньше, потому что перемещение стало надёжнее.
</a:t>
            </a:r>
            <a:endParaRPr lang="en-US" sz="68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дали больше свободы в повседневных поездках, а самолёты сделали дальние маршруты привычнее. Вместе с удобством выросли пробки, шум и нагрузка на окружающую среду.
</a:t>
            </a:r>
            <a:endParaRPr lang="en-US" sz="709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удобства
</a:t>
            </a:r>
            <a:pPr algn="l" indent="0" marL="0">
              <a:lnSpc>
                <a:spcPct val="115000"/>
              </a:lnSpc>
              <a:buNone/>
            </a:pPr>
            <a:r>
              <a:rPr lang="en-US" sz="2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транспорт, тем больше возможностей для учёбы, работы и встреч. Но городам приходится искать баланс между удобством передвижения, безопасностью и экологией.
</a:t>
            </a:r>
            <a:endParaRPr lang="en-US" sz="7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отражает непрерывный поток новостей в цифровой среде и объясняет, почему проверка источников стала обязательной привычкой.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характеристика цифровых медиа и новостных платформ
</a:t>
            </a:r>
            <a:endParaRPr lang="en-US" sz="6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24/7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сообщения приходят без паузы.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помогают учиться, искать информацию, создавать и общаться, но одновременно требуют самоконтроля и внимательного отношения к времени и вниманию.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 повседневности: плюсы и минусы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делают повседневную жизнь удобнее, но их польза зависит от того, умеет ли человек использовать их без перегрузки и лишних отвлечений.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материалу слайда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риска перемен помогают увидеть, что цена изменений не всегда заметна сразу, но влияет на привычки, доверие и доступ к возможностям.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материалу слайда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риска сопровождают многие изменения.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учиться в меняющемся мире, важно не бояться пробовать новое: один небольшой шаг часто даёт больше, чем долгое ожидание идеального решения.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материалу слайда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шаг запускает процесс обучения лучше, чем бездействие.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информации начинается с трёх простых вопросов: кто написал, на чём основано сообщение и подтверждают ли его другие источники.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материалу слайда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отделить факт от слуха.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задача сложная и ситуация меняется, распределение ролей и обмен идеями помогают группе быстрее найти решение, чем одиночная работа.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материалу слайда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зрения часто дают лучшее решение, чем одна.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восстановления после тревоги особенно важен сон: он помогает мозгу и телу справляться со стрессом и яснее думать о переменах.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American Academy of Sleep Medicine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9–12 часов
</a:t>
            </a:r>
            <a:endParaRPr lang="en-US" sz="6054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 в сутки рекомендуют детям и подросткам школьного возраста.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Будущее: выбор сценариев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будущего строятся из разных факторов: технологий, экологии, профессий и решений людей сегодня.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школьники влияют на изменения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и экономия ресурсов начинаются с простых привычек: сортировать отходы, выключать свет и закрывать воду. Даже небольшие действия становятся заметными, если их повторяют каждый день.
</a:t>
            </a:r>
            <a:endParaRPr lang="en-US" sz="87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общение в классе помогает быстрее решать споры и не мешает учёбе. Когда каждый слышит других и говорит спокойно, в коллективе становится безопаснее и легче работать вместе.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и инициативы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проектах школы даёт шанс влиять на жизнь вокруг себя: оформить класс, придумать акцию, помочь в мероприятии. Так школьник видит, что его вклад действительно важен.
</a:t>
            </a:r>
            <a:endParaRPr lang="en-US" sz="898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общего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шаги работают лучше всего, когда их поддерживает много людей. Один человек меняет немного, а целый класс или школа могут создать устойчивую и заметную пользу.
</a:t>
            </a:r>
            <a:endParaRPr lang="en-US" sz="8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из повседневной жизни показывают, что правильный ответ часто начинается с паузы, проверки и уважения к другим людям.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 ты поступил?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случае помогает один и тот же подход: не спешить, оценить ситуацию и выбрать действие, которое сохраняет доверие, внимание и уважение.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материалу слайда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Меняться вместе с миром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меняется быстро, но у нас есть всё, чтобы идти вместе с ним: учиться, задавать вопросы, проверять факты и поддерживать друг друга маленькими, но регулярными шагами.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2026-07-25T20:29:48Z</dcterms:created>
  <dcterms:modified xsi:type="dcterms:W3CDTF">2026-07-25T20:29:48Z</dcterms:modified>
</cp:coreProperties>
</file>