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Центральной России: история, население и хозяйство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города, крупные центры и живая история одного региона.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здесь появились рано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лежит в европейской части страны, на пересечении рек, дорог и железнодорожных путей. Такое положение помогло городам расти быстрее: здесь было удобно торговать, защищаться и поддерживать связь с другими районами.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13+ млн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в Москве, и это подчёркивает её роль крупнейшего центра управления, науки и транспорта.
</a:t>
            </a:r>
            <a:endParaRPr lang="en-US" sz="2108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население делает Москву не только столицей, но и главным узлом всей Центральной России.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численности населения на 1 января 2024 года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Центральной России по численности населения
</a:t>
            </a:r>
            <a:endParaRPr lang="en-US" sz="1835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крупнейшие города региона сильно различаются по масштабу и выполняют разные функции в жизни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резко выделяется среди других городов, а остальные центры имеют средние размеры, но остаются важными для региона.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оценки численности населения на 1 января 2024 года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 на Волге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 путь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волжские города возникали там, где было удобно перевозить товары и поддерживать связь между поселениями. Река помогала торговле и ускоряла рост городов.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Ярославле, Костроме и Твери до сих пор заметны исторические центры, набережные, купеческие дома и площади. Они напоминают о времени, когда река была главной дорогой.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волжские города сохранили храмы, монастыри и старинную планировку улиц. Благодаря этому они привлекают не только жителей, но и туристов, интересующихся историей.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прошлым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Волге показывают, как природные условия влияли на расселение людей. Удачное положение на реке помогло им стать заметными центрами региона.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240219"/>
            <a:ext cx="4208700" cy="16649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известны разные города Центральной России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города есть свои узнаваемые черты, связанные с историей, промыслами и ролью в хозяйстве.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отличаются специализацией, но почти все сочетают историческое наследие и современные функции.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3813" y="2167825"/>
            <a:ext cx="165375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кольцо России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храмы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Владимир, Ярославль и Кострома известны храмами и монастырями, которые помогают увидеть архитектуру Древней Руси и понять, как сохранялись духовные центры.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кольцо объединяет несколько старинных городов в удобный маршрут. Поездка по нему позволяет сравнить их планировку, памятники и особенности городской среды.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промыслы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маршрута связаны с ремёслами и местными традициями. Это делает поездку не только познавательной, но и знакомит с культурой разных районов.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Крепости, соборы и старые улицы сохраняют образ старинного города. Именно поэтому Золотое кольцо важно для изучения истории и для развития туризма.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развивались города Центральной России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роста многих городов региона от первых поселений до современных центров.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городов Центральной России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9675" y="2787078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Иваново стало одним из самых известных городов текстильной промышленности. Здесь развивались предприятия, связанные с тканями, швейным производством и трудовыми традициями многих поколений.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700" y="278177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Калуге и ряде других городов развивалось современное машиностроение. Его рост поддерживали дороги, квалифицированные кадры и близость крупных потребителей продукции.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823728" y="278177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 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Тула прославилась оружейным делом и металлургией. Эти производства опирались на мастерство работников и исторические традиции, сложившиеся ещё много веков назад.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0738" y="279272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главных направлений, в регионе развиты химическая, приборостроительная и пищевая промышленность. Такое разнообразие делает города устойчивыми и важными для экономики.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077763" y="279272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Центральной России выгодно расположена рядом с дорогами и крупным рынком сбыта. Это помогает предприятиям быстро доставлять товары в разные части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Тула — город мастеров и защитников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Кремль, который защищал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Тульский кремль напоминает о времени, когда город был важной крепостью на южных подступах к Москве. Его стены и башни помогают представить, как жители защищали свой край. Сегодня это один из самых узнаваемых символов Тулы и место, куда часто приходят школьные экскурсии.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оружейников и пряников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Тула известна оружейным производством, самоварами и пряниками. В городе работают музеи, где можно увидеть изделия мастеров и узнать, как развивались местные промыслы. Старинная и современная Тула рядом показывают, как история может жить в сегодняшнем городе.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городов Центральной России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совмещают сразу несколько функций, поэтому их значение выходит далеко за пределы своей области или района.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 — история и промышленность, но транспорт, образование и туризм тоже играют заметную роль.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географии о городах Центральной России.
</a:t>
            </a:r>
            <a:endParaRPr lang="en-US" sz="7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Калуга и Рязань: разные роли старинных городов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заселение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Рязань сформировалась как один из ранних центров на юго-восточных подступах к Руси, а Калуга развивалась как город на важном речном пути.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Рязань сохранила значение исторического и административного центра, а Калуга стала известна развитием науки, космонавтики и современного производства.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оба города сочетают старые кварталы, памятники и монастыри с новыми районами, дорогами и предприятиями, показывая связь прошлого и настоящего.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470" y="1581850"/>
            <a:ext cx="5873610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исторических городов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 истории России.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известны самые старые города Центральной России и какие исторические образы с ними связаны.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города очень древние, но каждый выделяется своей ролью: одни были крепостями, другие — торговыми и культурными центрами.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городов Центральной России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сохранились кремли и крепостные стены, которые напоминают о времени, когда города защищали дороги, переправы и население от нападений.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монастыри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Соборы, церкви и монастырские ансамбли определяют облик старых центров. Они помогают увидеть, как религия, искусство и история были связаны в жизни города.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Купеческие кварталы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ряды, особняки и дома с резными фасадами рассказывают о богатстве купцов и развитии торговли, особенно в городах на реках и важных дорогах.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районы рядом со стариной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кварталы, широкие улицы и многоэтажные дома соседствуют с памятниками прошлого. Такое соседство особенно хорошо показывает длительную историю городов региона.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современный облик города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развития многих городов Центральной России от древнего поселения до современного центра.
</a:t>
            </a:r>
            <a:endParaRPr lang="en-US" sz="9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Ярославль: город, который хранит историю у воды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двух рек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Ярославль стоит там, где встречаются Волга и Которосль. Этот вид делает город особенно узнаваемым: набережные, вода и открытое пространство подчеркивают его древний характер и спокойный, торжественный облик.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старинные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 Ярославля известен церквями XVII века, куполами и продуманной планировкой улиц. Здесь легко увидеть, как в одном месте сохранились памятники разных эпох и живая городская среда.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туристы приезжают в города Центральной России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гостей привлекают хорошо сохранившиеся памятники, удобные маршруты и возможность увидеть сразу несколько исторических городов за одну поездку.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сильнее развивается там, где история, транспорт и городская среда работают вместе.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географии и краеведения.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742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574" y="1785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5446" y="336009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363" y="3379171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71675" y="1785306"/>
            <a:ext cx="206700" cy="1837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задачи современных городов региона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растёт нагрузка на дороги, особенно в часы пик. Поэтому важны общественный транспорт, развязки и грамотная организация движения.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жильё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жилого фонда построена давно и требует ремонта или замены. Обновление домов помогает сделать город безопаснее и удобнее для жителей.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дома, храмы и усадьбы требуют бережного ухода. Их сохранение важно, потому что именно они создают узнаваемый облик города.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парки, набережные, благоустроенные площади и новые предприятия. Такие изменения делают город привлекательнее для жизни, учёбы и работы.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городам нужны капитальный ремонт улиц, тротуаров и мостов. Хорошие дороги связывают районы города и поддерживают его хозяйственную жизнь.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Центральной России важны для страны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сохранились древние центры, крепости, храмы и старые улицы. Они помогают понять, как развивалась Россия и чем жили её города в разные эпохи.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лежит на пересечении дорог, железных линий и речных путей. Поэтому города региона удобно соединяют разные части страны и поддерживают перевозки.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учёба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расположены заводы, университеты, научные центры и учреждения культуры. Это даёт людям рабочие места и возможности для образования.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маршруты, музеи и памятники привлекают путешественников. Туризм приносит доход, помогает сохранять наследие и делает города более заметными в стране.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Россия: города, где история живёт рядом с современностью
</a:t>
            </a:r>
            <a:endParaRPr lang="en-US" sz="2551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объединяет древние и новые города, важные дороги, промышленность и культуру. Здесь особенно хорошо видно, как из крепостей и торговых поселений выросли крупные современные центры.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2026-06-02T10:35:17Z</dcterms:created>
  <dcterms:modified xsi:type="dcterms:W3CDTF">2026-06-02T10:35:17Z</dcterms:modified>
</cp:coreProperties>
</file>